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58" r:id="rId4"/>
    <p:sldId id="308" r:id="rId5"/>
    <p:sldId id="281" r:id="rId6"/>
    <p:sldId id="282" r:id="rId7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9"/>
      <p:bold r:id="rId10"/>
      <p:italic r:id="rId11"/>
      <p:boldItalic r:id="rId12"/>
    </p:embeddedFont>
    <p:embeddedFont>
      <p:font typeface="Roboto Condensed Light" panose="020F0302020204030204" pitchFamily="34" charset="0"/>
      <p:regular r:id="rId13"/>
      <p: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Spectral" panose="02020502060000000000" pitchFamily="18" charset="77"/>
      <p:regular r:id="rId19"/>
      <p:bold r:id="rId20"/>
      <p:italic r:id="rId21"/>
      <p:boldItalic r:id="rId22"/>
    </p:embeddedFont>
    <p:embeddedFont>
      <p:font typeface="Spectral ExtraBold" panose="02020802060000000000" pitchFamily="18" charset="77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4FF"/>
    <a:srgbClr val="2EB0FF"/>
    <a:srgbClr val="5E9393"/>
    <a:srgbClr val="04DBFC"/>
    <a:srgbClr val="2F003D"/>
    <a:srgbClr val="CFEBE8"/>
    <a:srgbClr val="393A39"/>
    <a:srgbClr val="07B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0B797-94C5-403D-8088-B1F1E7CFB29D}">
  <a:tblStyle styleId="{0FD0B797-94C5-403D-8088-B1F1E7CFB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/>
    <p:restoredTop sz="94830"/>
  </p:normalViewPr>
  <p:slideViewPr>
    <p:cSldViewPr snapToGrid="0">
      <p:cViewPr>
        <p:scale>
          <a:sx n="109" d="100"/>
          <a:sy n="109" d="100"/>
        </p:scale>
        <p:origin x="93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presProps" Target="presProp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3aaaa6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3aaaa6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3aaaa6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3aaaa6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51b3b2eb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51b3b2eb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09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15d5af0ffd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15d5af0ffd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151b3b2eb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151b3b2eb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63100" y="954625"/>
            <a:ext cx="4765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ectral ExtraBold"/>
              <a:buNone/>
              <a:defRPr sz="8000" b="1">
                <a:solidFill>
                  <a:srgbClr val="191919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63100" y="3541975"/>
            <a:ext cx="47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965175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18727" y="101750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18727" y="5041775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-18727" y="529348"/>
            <a:ext cx="898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159900" y="37765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159898" y="5041775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4"/>
          <p:cNvCxnSpPr/>
          <p:nvPr/>
        </p:nvCxnSpPr>
        <p:spPr>
          <a:xfrm>
            <a:off x="159900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/>
          <p:nvPr/>
        </p:nvSpPr>
        <p:spPr>
          <a:xfrm>
            <a:off x="-553725" y="54800"/>
            <a:ext cx="2990137" cy="340823"/>
          </a:xfrm>
          <a:custGeom>
            <a:avLst/>
            <a:gdLst/>
            <a:ahLst/>
            <a:cxnLst/>
            <a:rect l="l" t="t" r="r" b="b"/>
            <a:pathLst>
              <a:path w="26469" h="3017" extrusionOk="0">
                <a:moveTo>
                  <a:pt x="722" y="1916"/>
                </a:moveTo>
                <a:cubicBezTo>
                  <a:pt x="722" y="1916"/>
                  <a:pt x="722" y="1917"/>
                  <a:pt x="723" y="1917"/>
                </a:cubicBezTo>
                <a:cubicBezTo>
                  <a:pt x="753" y="1921"/>
                  <a:pt x="781" y="1930"/>
                  <a:pt x="833" y="1941"/>
                </a:cubicBezTo>
                <a:cubicBezTo>
                  <a:pt x="745" y="2018"/>
                  <a:pt x="672" y="2081"/>
                  <a:pt x="611" y="2136"/>
                </a:cubicBezTo>
                <a:cubicBezTo>
                  <a:pt x="611" y="2190"/>
                  <a:pt x="611" y="2224"/>
                  <a:pt x="475" y="2372"/>
                </a:cubicBezTo>
                <a:cubicBezTo>
                  <a:pt x="548" y="2249"/>
                  <a:pt x="481" y="2274"/>
                  <a:pt x="410" y="2230"/>
                </a:cubicBezTo>
                <a:cubicBezTo>
                  <a:pt x="429" y="2208"/>
                  <a:pt x="444" y="2186"/>
                  <a:pt x="463" y="2166"/>
                </a:cubicBezTo>
                <a:cubicBezTo>
                  <a:pt x="540" y="2088"/>
                  <a:pt x="619" y="2009"/>
                  <a:pt x="697" y="1932"/>
                </a:cubicBezTo>
                <a:cubicBezTo>
                  <a:pt x="703" y="1925"/>
                  <a:pt x="714" y="1916"/>
                  <a:pt x="722" y="1916"/>
                </a:cubicBezTo>
                <a:close/>
                <a:moveTo>
                  <a:pt x="432" y="2405"/>
                </a:moveTo>
                <a:cubicBezTo>
                  <a:pt x="426" y="2406"/>
                  <a:pt x="421" y="2410"/>
                  <a:pt x="423" y="2410"/>
                </a:cubicBezTo>
                <a:cubicBezTo>
                  <a:pt x="424" y="2410"/>
                  <a:pt x="426" y="2409"/>
                  <a:pt x="432" y="2405"/>
                </a:cubicBezTo>
                <a:close/>
                <a:moveTo>
                  <a:pt x="11146" y="1"/>
                </a:moveTo>
                <a:cubicBezTo>
                  <a:pt x="11136" y="1"/>
                  <a:pt x="11125" y="1"/>
                  <a:pt x="11114" y="4"/>
                </a:cubicBezTo>
                <a:cubicBezTo>
                  <a:pt x="11063" y="13"/>
                  <a:pt x="11011" y="16"/>
                  <a:pt x="10959" y="16"/>
                </a:cubicBezTo>
                <a:cubicBezTo>
                  <a:pt x="10876" y="16"/>
                  <a:pt x="10792" y="9"/>
                  <a:pt x="10711" y="9"/>
                </a:cubicBezTo>
                <a:cubicBezTo>
                  <a:pt x="10683" y="33"/>
                  <a:pt x="10660" y="70"/>
                  <a:pt x="10632" y="75"/>
                </a:cubicBezTo>
                <a:cubicBezTo>
                  <a:pt x="10596" y="79"/>
                  <a:pt x="10559" y="83"/>
                  <a:pt x="10523" y="83"/>
                </a:cubicBezTo>
                <a:cubicBezTo>
                  <a:pt x="10491" y="83"/>
                  <a:pt x="10459" y="80"/>
                  <a:pt x="10429" y="75"/>
                </a:cubicBezTo>
                <a:cubicBezTo>
                  <a:pt x="10423" y="74"/>
                  <a:pt x="10418" y="73"/>
                  <a:pt x="10414" y="73"/>
                </a:cubicBezTo>
                <a:cubicBezTo>
                  <a:pt x="10352" y="73"/>
                  <a:pt x="10325" y="147"/>
                  <a:pt x="10269" y="147"/>
                </a:cubicBezTo>
                <a:cubicBezTo>
                  <a:pt x="10264" y="147"/>
                  <a:pt x="10259" y="147"/>
                  <a:pt x="10253" y="145"/>
                </a:cubicBezTo>
                <a:cubicBezTo>
                  <a:pt x="10236" y="141"/>
                  <a:pt x="10221" y="140"/>
                  <a:pt x="10205" y="140"/>
                </a:cubicBezTo>
                <a:cubicBezTo>
                  <a:pt x="10095" y="140"/>
                  <a:pt x="10006" y="228"/>
                  <a:pt x="9896" y="228"/>
                </a:cubicBezTo>
                <a:cubicBezTo>
                  <a:pt x="9890" y="228"/>
                  <a:pt x="9884" y="228"/>
                  <a:pt x="9879" y="228"/>
                </a:cubicBezTo>
                <a:cubicBezTo>
                  <a:pt x="9859" y="271"/>
                  <a:pt x="9823" y="278"/>
                  <a:pt x="9787" y="278"/>
                </a:cubicBezTo>
                <a:cubicBezTo>
                  <a:pt x="9771" y="278"/>
                  <a:pt x="9755" y="277"/>
                  <a:pt x="9740" y="277"/>
                </a:cubicBezTo>
                <a:cubicBezTo>
                  <a:pt x="9714" y="277"/>
                  <a:pt x="9690" y="281"/>
                  <a:pt x="9675" y="302"/>
                </a:cubicBezTo>
                <a:cubicBezTo>
                  <a:pt x="9647" y="342"/>
                  <a:pt x="9610" y="346"/>
                  <a:pt x="9574" y="346"/>
                </a:cubicBezTo>
                <a:cubicBezTo>
                  <a:pt x="9563" y="346"/>
                  <a:pt x="9552" y="346"/>
                  <a:pt x="9541" y="346"/>
                </a:cubicBezTo>
                <a:cubicBezTo>
                  <a:pt x="9512" y="346"/>
                  <a:pt x="9485" y="349"/>
                  <a:pt x="9464" y="373"/>
                </a:cubicBezTo>
                <a:cubicBezTo>
                  <a:pt x="9430" y="411"/>
                  <a:pt x="9391" y="418"/>
                  <a:pt x="9351" y="418"/>
                </a:cubicBezTo>
                <a:cubicBezTo>
                  <a:pt x="9328" y="418"/>
                  <a:pt x="9305" y="416"/>
                  <a:pt x="9282" y="416"/>
                </a:cubicBezTo>
                <a:cubicBezTo>
                  <a:pt x="9269" y="416"/>
                  <a:pt x="9257" y="417"/>
                  <a:pt x="9244" y="419"/>
                </a:cubicBezTo>
                <a:cubicBezTo>
                  <a:pt x="9224" y="423"/>
                  <a:pt x="9198" y="430"/>
                  <a:pt x="9188" y="445"/>
                </a:cubicBezTo>
                <a:cubicBezTo>
                  <a:pt x="9147" y="505"/>
                  <a:pt x="9067" y="482"/>
                  <a:pt x="9018" y="537"/>
                </a:cubicBezTo>
                <a:cubicBezTo>
                  <a:pt x="8971" y="589"/>
                  <a:pt x="8870" y="526"/>
                  <a:pt x="8810" y="609"/>
                </a:cubicBezTo>
                <a:cubicBezTo>
                  <a:pt x="8799" y="624"/>
                  <a:pt x="8782" y="628"/>
                  <a:pt x="8762" y="628"/>
                </a:cubicBezTo>
                <a:cubicBezTo>
                  <a:pt x="8745" y="628"/>
                  <a:pt x="8726" y="625"/>
                  <a:pt x="8707" y="625"/>
                </a:cubicBezTo>
                <a:cubicBezTo>
                  <a:pt x="8678" y="625"/>
                  <a:pt x="8650" y="631"/>
                  <a:pt x="8630" y="659"/>
                </a:cubicBezTo>
                <a:cubicBezTo>
                  <a:pt x="8609" y="688"/>
                  <a:pt x="8581" y="693"/>
                  <a:pt x="8551" y="693"/>
                </a:cubicBezTo>
                <a:cubicBezTo>
                  <a:pt x="8537" y="693"/>
                  <a:pt x="8522" y="692"/>
                  <a:pt x="8507" y="692"/>
                </a:cubicBezTo>
                <a:cubicBezTo>
                  <a:pt x="8475" y="692"/>
                  <a:pt x="8444" y="697"/>
                  <a:pt x="8419" y="729"/>
                </a:cubicBezTo>
                <a:cubicBezTo>
                  <a:pt x="8383" y="779"/>
                  <a:pt x="8294" y="760"/>
                  <a:pt x="8258" y="826"/>
                </a:cubicBezTo>
                <a:cubicBezTo>
                  <a:pt x="8240" y="819"/>
                  <a:pt x="8224" y="817"/>
                  <a:pt x="8208" y="817"/>
                </a:cubicBezTo>
                <a:cubicBezTo>
                  <a:pt x="8126" y="817"/>
                  <a:pt x="8063" y="894"/>
                  <a:pt x="7982" y="901"/>
                </a:cubicBezTo>
                <a:cubicBezTo>
                  <a:pt x="7931" y="1012"/>
                  <a:pt x="7780" y="912"/>
                  <a:pt x="7727" y="1021"/>
                </a:cubicBezTo>
                <a:cubicBezTo>
                  <a:pt x="7596" y="1062"/>
                  <a:pt x="7480" y="1137"/>
                  <a:pt x="7355" y="1192"/>
                </a:cubicBezTo>
                <a:cubicBezTo>
                  <a:pt x="7231" y="1247"/>
                  <a:pt x="7108" y="1309"/>
                  <a:pt x="6989" y="1375"/>
                </a:cubicBezTo>
                <a:cubicBezTo>
                  <a:pt x="6869" y="1441"/>
                  <a:pt x="6751" y="1508"/>
                  <a:pt x="6610" y="1526"/>
                </a:cubicBezTo>
                <a:cubicBezTo>
                  <a:pt x="6577" y="1596"/>
                  <a:pt x="6491" y="1565"/>
                  <a:pt x="6442" y="1618"/>
                </a:cubicBezTo>
                <a:cubicBezTo>
                  <a:pt x="6402" y="1662"/>
                  <a:pt x="6322" y="1659"/>
                  <a:pt x="6279" y="1711"/>
                </a:cubicBezTo>
                <a:cubicBezTo>
                  <a:pt x="6272" y="1709"/>
                  <a:pt x="6265" y="1708"/>
                  <a:pt x="6258" y="1708"/>
                </a:cubicBezTo>
                <a:cubicBezTo>
                  <a:pt x="6202" y="1708"/>
                  <a:pt x="6174" y="1782"/>
                  <a:pt x="6119" y="1782"/>
                </a:cubicBezTo>
                <a:cubicBezTo>
                  <a:pt x="6114" y="1782"/>
                  <a:pt x="6109" y="1781"/>
                  <a:pt x="6103" y="1780"/>
                </a:cubicBezTo>
                <a:cubicBezTo>
                  <a:pt x="6094" y="1778"/>
                  <a:pt x="6086" y="1777"/>
                  <a:pt x="6079" y="1777"/>
                </a:cubicBezTo>
                <a:cubicBezTo>
                  <a:pt x="6017" y="1777"/>
                  <a:pt x="5979" y="1842"/>
                  <a:pt x="5926" y="1844"/>
                </a:cubicBezTo>
                <a:cubicBezTo>
                  <a:pt x="5864" y="1847"/>
                  <a:pt x="5836" y="1921"/>
                  <a:pt x="5780" y="1921"/>
                </a:cubicBezTo>
                <a:cubicBezTo>
                  <a:pt x="5771" y="1921"/>
                  <a:pt x="5762" y="1920"/>
                  <a:pt x="5751" y="1916"/>
                </a:cubicBezTo>
                <a:cubicBezTo>
                  <a:pt x="5741" y="1911"/>
                  <a:pt x="5731" y="1909"/>
                  <a:pt x="5722" y="1909"/>
                </a:cubicBezTo>
                <a:cubicBezTo>
                  <a:pt x="5661" y="1909"/>
                  <a:pt x="5629" y="1991"/>
                  <a:pt x="5569" y="1991"/>
                </a:cubicBezTo>
                <a:cubicBezTo>
                  <a:pt x="5560" y="1991"/>
                  <a:pt x="5551" y="1990"/>
                  <a:pt x="5541" y="1985"/>
                </a:cubicBezTo>
                <a:cubicBezTo>
                  <a:pt x="5531" y="1981"/>
                  <a:pt x="5522" y="1980"/>
                  <a:pt x="5514" y="1980"/>
                </a:cubicBezTo>
                <a:cubicBezTo>
                  <a:pt x="5460" y="1980"/>
                  <a:pt x="5431" y="2052"/>
                  <a:pt x="5381" y="2052"/>
                </a:cubicBezTo>
                <a:cubicBezTo>
                  <a:pt x="5376" y="2052"/>
                  <a:pt x="5371" y="2052"/>
                  <a:pt x="5366" y="2050"/>
                </a:cubicBezTo>
                <a:cubicBezTo>
                  <a:pt x="5355" y="2047"/>
                  <a:pt x="5345" y="2046"/>
                  <a:pt x="5336" y="2046"/>
                </a:cubicBezTo>
                <a:cubicBezTo>
                  <a:pt x="5259" y="2046"/>
                  <a:pt x="5210" y="2125"/>
                  <a:pt x="5131" y="2125"/>
                </a:cubicBezTo>
                <a:cubicBezTo>
                  <a:pt x="5128" y="2125"/>
                  <a:pt x="5125" y="2124"/>
                  <a:pt x="5122" y="2124"/>
                </a:cubicBezTo>
                <a:cubicBezTo>
                  <a:pt x="5067" y="2120"/>
                  <a:pt x="5010" y="2119"/>
                  <a:pt x="4953" y="2119"/>
                </a:cubicBezTo>
                <a:cubicBezTo>
                  <a:pt x="4874" y="2119"/>
                  <a:pt x="4792" y="2121"/>
                  <a:pt x="4708" y="2121"/>
                </a:cubicBezTo>
                <a:cubicBezTo>
                  <a:pt x="4701" y="2085"/>
                  <a:pt x="4705" y="2047"/>
                  <a:pt x="4688" y="2024"/>
                </a:cubicBezTo>
                <a:cubicBezTo>
                  <a:pt x="4639" y="1963"/>
                  <a:pt x="4574" y="1913"/>
                  <a:pt x="4669" y="1831"/>
                </a:cubicBezTo>
                <a:cubicBezTo>
                  <a:pt x="4693" y="1811"/>
                  <a:pt x="4684" y="1749"/>
                  <a:pt x="4691" y="1706"/>
                </a:cubicBezTo>
                <a:cubicBezTo>
                  <a:pt x="4696" y="1664"/>
                  <a:pt x="4690" y="1626"/>
                  <a:pt x="4716" y="1580"/>
                </a:cubicBezTo>
                <a:cubicBezTo>
                  <a:pt x="4775" y="1482"/>
                  <a:pt x="4842" y="1381"/>
                  <a:pt x="4840" y="1258"/>
                </a:cubicBezTo>
                <a:cubicBezTo>
                  <a:pt x="4948" y="1211"/>
                  <a:pt x="4857" y="1091"/>
                  <a:pt x="4933" y="1022"/>
                </a:cubicBezTo>
                <a:cubicBezTo>
                  <a:pt x="5006" y="955"/>
                  <a:pt x="4949" y="852"/>
                  <a:pt x="4962" y="764"/>
                </a:cubicBezTo>
                <a:cubicBezTo>
                  <a:pt x="4968" y="719"/>
                  <a:pt x="4964" y="673"/>
                  <a:pt x="4962" y="629"/>
                </a:cubicBezTo>
                <a:cubicBezTo>
                  <a:pt x="4960" y="608"/>
                  <a:pt x="4954" y="577"/>
                  <a:pt x="4941" y="570"/>
                </a:cubicBezTo>
                <a:cubicBezTo>
                  <a:pt x="4880" y="539"/>
                  <a:pt x="4916" y="464"/>
                  <a:pt x="4871" y="428"/>
                </a:cubicBezTo>
                <a:cubicBezTo>
                  <a:pt x="4784" y="359"/>
                  <a:pt x="4733" y="250"/>
                  <a:pt x="4619" y="214"/>
                </a:cubicBezTo>
                <a:cubicBezTo>
                  <a:pt x="4555" y="194"/>
                  <a:pt x="4507" y="141"/>
                  <a:pt x="4435" y="141"/>
                </a:cubicBezTo>
                <a:cubicBezTo>
                  <a:pt x="4426" y="141"/>
                  <a:pt x="4417" y="142"/>
                  <a:pt x="4408" y="143"/>
                </a:cubicBezTo>
                <a:cubicBezTo>
                  <a:pt x="4381" y="148"/>
                  <a:pt x="4353" y="150"/>
                  <a:pt x="4325" y="150"/>
                </a:cubicBezTo>
                <a:cubicBezTo>
                  <a:pt x="4294" y="150"/>
                  <a:pt x="4263" y="148"/>
                  <a:pt x="4232" y="148"/>
                </a:cubicBezTo>
                <a:cubicBezTo>
                  <a:pt x="4161" y="148"/>
                  <a:pt x="4091" y="156"/>
                  <a:pt x="4025" y="209"/>
                </a:cubicBezTo>
                <a:cubicBezTo>
                  <a:pt x="4005" y="225"/>
                  <a:pt x="3976" y="229"/>
                  <a:pt x="3944" y="229"/>
                </a:cubicBezTo>
                <a:cubicBezTo>
                  <a:pt x="3911" y="229"/>
                  <a:pt x="3876" y="225"/>
                  <a:pt x="3844" y="225"/>
                </a:cubicBezTo>
                <a:cubicBezTo>
                  <a:pt x="3839" y="225"/>
                  <a:pt x="3834" y="225"/>
                  <a:pt x="3829" y="226"/>
                </a:cubicBezTo>
                <a:cubicBezTo>
                  <a:pt x="3807" y="273"/>
                  <a:pt x="3768" y="279"/>
                  <a:pt x="3728" y="279"/>
                </a:cubicBezTo>
                <a:cubicBezTo>
                  <a:pt x="3717" y="279"/>
                  <a:pt x="3707" y="278"/>
                  <a:pt x="3696" y="278"/>
                </a:cubicBezTo>
                <a:cubicBezTo>
                  <a:pt x="3668" y="278"/>
                  <a:pt x="3642" y="281"/>
                  <a:pt x="3624" y="301"/>
                </a:cubicBezTo>
                <a:cubicBezTo>
                  <a:pt x="3567" y="364"/>
                  <a:pt x="3485" y="322"/>
                  <a:pt x="3443" y="356"/>
                </a:cubicBezTo>
                <a:cubicBezTo>
                  <a:pt x="3384" y="402"/>
                  <a:pt x="3327" y="420"/>
                  <a:pt x="3262" y="420"/>
                </a:cubicBezTo>
                <a:cubicBezTo>
                  <a:pt x="3251" y="420"/>
                  <a:pt x="3240" y="420"/>
                  <a:pt x="3228" y="419"/>
                </a:cubicBezTo>
                <a:cubicBezTo>
                  <a:pt x="3180" y="503"/>
                  <a:pt x="3091" y="470"/>
                  <a:pt x="3021" y="494"/>
                </a:cubicBezTo>
                <a:cubicBezTo>
                  <a:pt x="2943" y="522"/>
                  <a:pt x="2880" y="599"/>
                  <a:pt x="2801" y="616"/>
                </a:cubicBezTo>
                <a:cubicBezTo>
                  <a:pt x="2732" y="632"/>
                  <a:pt x="2691" y="698"/>
                  <a:pt x="2610" y="698"/>
                </a:cubicBezTo>
                <a:cubicBezTo>
                  <a:pt x="2604" y="698"/>
                  <a:pt x="2599" y="698"/>
                  <a:pt x="2593" y="697"/>
                </a:cubicBezTo>
                <a:cubicBezTo>
                  <a:pt x="2589" y="697"/>
                  <a:pt x="2584" y="697"/>
                  <a:pt x="2580" y="697"/>
                </a:cubicBezTo>
                <a:cubicBezTo>
                  <a:pt x="2518" y="697"/>
                  <a:pt x="2442" y="738"/>
                  <a:pt x="2394" y="782"/>
                </a:cubicBezTo>
                <a:cubicBezTo>
                  <a:pt x="2333" y="838"/>
                  <a:pt x="2271" y="821"/>
                  <a:pt x="2207" y="827"/>
                </a:cubicBezTo>
                <a:cubicBezTo>
                  <a:pt x="2142" y="882"/>
                  <a:pt x="2100" y="971"/>
                  <a:pt x="1998" y="971"/>
                </a:cubicBezTo>
                <a:cubicBezTo>
                  <a:pt x="1997" y="971"/>
                  <a:pt x="1996" y="971"/>
                  <a:pt x="1994" y="971"/>
                </a:cubicBezTo>
                <a:cubicBezTo>
                  <a:pt x="1922" y="1055"/>
                  <a:pt x="1788" y="1053"/>
                  <a:pt x="1743" y="1165"/>
                </a:cubicBezTo>
                <a:lnTo>
                  <a:pt x="1593" y="1165"/>
                </a:lnTo>
                <a:cubicBezTo>
                  <a:pt x="1530" y="1288"/>
                  <a:pt x="1371" y="1295"/>
                  <a:pt x="1289" y="1403"/>
                </a:cubicBezTo>
                <a:cubicBezTo>
                  <a:pt x="1278" y="1419"/>
                  <a:pt x="1256" y="1429"/>
                  <a:pt x="1237" y="1439"/>
                </a:cubicBezTo>
                <a:cubicBezTo>
                  <a:pt x="1161" y="1475"/>
                  <a:pt x="1061" y="1493"/>
                  <a:pt x="1016" y="1552"/>
                </a:cubicBezTo>
                <a:cubicBezTo>
                  <a:pt x="950" y="1640"/>
                  <a:pt x="837" y="1632"/>
                  <a:pt x="770" y="1712"/>
                </a:cubicBezTo>
                <a:cubicBezTo>
                  <a:pt x="726" y="1768"/>
                  <a:pt x="649" y="1797"/>
                  <a:pt x="585" y="1835"/>
                </a:cubicBezTo>
                <a:cubicBezTo>
                  <a:pt x="516" y="1878"/>
                  <a:pt x="490" y="1984"/>
                  <a:pt x="392" y="1984"/>
                </a:cubicBezTo>
                <a:cubicBezTo>
                  <a:pt x="386" y="1984"/>
                  <a:pt x="380" y="1984"/>
                  <a:pt x="374" y="1983"/>
                </a:cubicBezTo>
                <a:cubicBezTo>
                  <a:pt x="318" y="2039"/>
                  <a:pt x="269" y="2106"/>
                  <a:pt x="204" y="2147"/>
                </a:cubicBezTo>
                <a:cubicBezTo>
                  <a:pt x="133" y="2193"/>
                  <a:pt x="48" y="2215"/>
                  <a:pt x="0" y="2296"/>
                </a:cubicBezTo>
                <a:cubicBezTo>
                  <a:pt x="36" y="2320"/>
                  <a:pt x="69" y="2332"/>
                  <a:pt x="101" y="2332"/>
                </a:cubicBezTo>
                <a:cubicBezTo>
                  <a:pt x="148" y="2332"/>
                  <a:pt x="192" y="2306"/>
                  <a:pt x="236" y="2261"/>
                </a:cubicBezTo>
                <a:cubicBezTo>
                  <a:pt x="245" y="2251"/>
                  <a:pt x="257" y="2247"/>
                  <a:pt x="270" y="2247"/>
                </a:cubicBezTo>
                <a:cubicBezTo>
                  <a:pt x="301" y="2247"/>
                  <a:pt x="334" y="2273"/>
                  <a:pt x="337" y="2307"/>
                </a:cubicBezTo>
                <a:cubicBezTo>
                  <a:pt x="341" y="2343"/>
                  <a:pt x="340" y="2378"/>
                  <a:pt x="411" y="2378"/>
                </a:cubicBezTo>
                <a:cubicBezTo>
                  <a:pt x="428" y="2378"/>
                  <a:pt x="449" y="2376"/>
                  <a:pt x="475" y="2372"/>
                </a:cubicBezTo>
                <a:lnTo>
                  <a:pt x="475" y="2372"/>
                </a:lnTo>
                <a:cubicBezTo>
                  <a:pt x="453" y="2390"/>
                  <a:pt x="439" y="2400"/>
                  <a:pt x="432" y="2405"/>
                </a:cubicBezTo>
                <a:lnTo>
                  <a:pt x="432" y="2405"/>
                </a:lnTo>
                <a:cubicBezTo>
                  <a:pt x="432" y="2405"/>
                  <a:pt x="432" y="2405"/>
                  <a:pt x="433" y="2405"/>
                </a:cubicBezTo>
                <a:cubicBezTo>
                  <a:pt x="434" y="2405"/>
                  <a:pt x="436" y="2406"/>
                  <a:pt x="438" y="2407"/>
                </a:cubicBezTo>
                <a:cubicBezTo>
                  <a:pt x="487" y="2404"/>
                  <a:pt x="527" y="2388"/>
                  <a:pt x="549" y="2348"/>
                </a:cubicBezTo>
                <a:cubicBezTo>
                  <a:pt x="616" y="2228"/>
                  <a:pt x="757" y="2215"/>
                  <a:pt x="849" y="2131"/>
                </a:cubicBezTo>
                <a:cubicBezTo>
                  <a:pt x="853" y="2132"/>
                  <a:pt x="858" y="2132"/>
                  <a:pt x="862" y="2132"/>
                </a:cubicBezTo>
                <a:cubicBezTo>
                  <a:pt x="950" y="2132"/>
                  <a:pt x="970" y="2027"/>
                  <a:pt x="1035" y="2007"/>
                </a:cubicBezTo>
                <a:cubicBezTo>
                  <a:pt x="1119" y="1982"/>
                  <a:pt x="1183" y="1922"/>
                  <a:pt x="1267" y="1905"/>
                </a:cubicBezTo>
                <a:cubicBezTo>
                  <a:pt x="1276" y="1904"/>
                  <a:pt x="1284" y="1891"/>
                  <a:pt x="1291" y="1883"/>
                </a:cubicBezTo>
                <a:cubicBezTo>
                  <a:pt x="1361" y="1791"/>
                  <a:pt x="1477" y="1781"/>
                  <a:pt x="1565" y="1721"/>
                </a:cubicBezTo>
                <a:cubicBezTo>
                  <a:pt x="1697" y="1633"/>
                  <a:pt x="1863" y="1603"/>
                  <a:pt x="1975" y="1477"/>
                </a:cubicBezTo>
                <a:cubicBezTo>
                  <a:pt x="2014" y="1431"/>
                  <a:pt x="2089" y="1428"/>
                  <a:pt x="2141" y="1386"/>
                </a:cubicBezTo>
                <a:cubicBezTo>
                  <a:pt x="2151" y="1378"/>
                  <a:pt x="2164" y="1376"/>
                  <a:pt x="2178" y="1376"/>
                </a:cubicBezTo>
                <a:cubicBezTo>
                  <a:pt x="2195" y="1376"/>
                  <a:pt x="2215" y="1379"/>
                  <a:pt x="2234" y="1379"/>
                </a:cubicBezTo>
                <a:cubicBezTo>
                  <a:pt x="2257" y="1379"/>
                  <a:pt x="2279" y="1374"/>
                  <a:pt x="2296" y="1353"/>
                </a:cubicBezTo>
                <a:cubicBezTo>
                  <a:pt x="2338" y="1298"/>
                  <a:pt x="2427" y="1324"/>
                  <a:pt x="2460" y="1257"/>
                </a:cubicBezTo>
                <a:cubicBezTo>
                  <a:pt x="2594" y="1228"/>
                  <a:pt x="2697" y="1108"/>
                  <a:pt x="2842" y="1108"/>
                </a:cubicBezTo>
                <a:cubicBezTo>
                  <a:pt x="2853" y="1108"/>
                  <a:pt x="2864" y="1108"/>
                  <a:pt x="2875" y="1110"/>
                </a:cubicBezTo>
                <a:cubicBezTo>
                  <a:pt x="2912" y="1046"/>
                  <a:pt x="2999" y="1060"/>
                  <a:pt x="3039" y="1014"/>
                </a:cubicBezTo>
                <a:cubicBezTo>
                  <a:pt x="3064" y="985"/>
                  <a:pt x="3097" y="980"/>
                  <a:pt x="3129" y="980"/>
                </a:cubicBezTo>
                <a:cubicBezTo>
                  <a:pt x="3143" y="980"/>
                  <a:pt x="3157" y="981"/>
                  <a:pt x="3170" y="981"/>
                </a:cubicBezTo>
                <a:cubicBezTo>
                  <a:pt x="3192" y="981"/>
                  <a:pt x="3209" y="978"/>
                  <a:pt x="3220" y="964"/>
                </a:cubicBezTo>
                <a:cubicBezTo>
                  <a:pt x="3285" y="872"/>
                  <a:pt x="3395" y="940"/>
                  <a:pt x="3457" y="871"/>
                </a:cubicBezTo>
                <a:cubicBezTo>
                  <a:pt x="3519" y="800"/>
                  <a:pt x="3641" y="877"/>
                  <a:pt x="3689" y="775"/>
                </a:cubicBezTo>
                <a:cubicBezTo>
                  <a:pt x="3698" y="776"/>
                  <a:pt x="3706" y="776"/>
                  <a:pt x="3714" y="776"/>
                </a:cubicBezTo>
                <a:cubicBezTo>
                  <a:pt x="3794" y="776"/>
                  <a:pt x="3860" y="716"/>
                  <a:pt x="3931" y="707"/>
                </a:cubicBezTo>
                <a:cubicBezTo>
                  <a:pt x="3996" y="698"/>
                  <a:pt x="4061" y="696"/>
                  <a:pt x="4126" y="696"/>
                </a:cubicBezTo>
                <a:cubicBezTo>
                  <a:pt x="4220" y="696"/>
                  <a:pt x="4314" y="701"/>
                  <a:pt x="4407" y="702"/>
                </a:cubicBezTo>
                <a:cubicBezTo>
                  <a:pt x="4427" y="703"/>
                  <a:pt x="4447" y="716"/>
                  <a:pt x="4479" y="727"/>
                </a:cubicBezTo>
                <a:cubicBezTo>
                  <a:pt x="4479" y="765"/>
                  <a:pt x="4494" y="819"/>
                  <a:pt x="4476" y="852"/>
                </a:cubicBezTo>
                <a:cubicBezTo>
                  <a:pt x="4440" y="919"/>
                  <a:pt x="4414" y="981"/>
                  <a:pt x="4406" y="1062"/>
                </a:cubicBezTo>
                <a:cubicBezTo>
                  <a:pt x="4398" y="1130"/>
                  <a:pt x="4342" y="1196"/>
                  <a:pt x="4298" y="1254"/>
                </a:cubicBezTo>
                <a:cubicBezTo>
                  <a:pt x="4263" y="1299"/>
                  <a:pt x="4288" y="1361"/>
                  <a:pt x="4231" y="1401"/>
                </a:cubicBezTo>
                <a:cubicBezTo>
                  <a:pt x="4206" y="1417"/>
                  <a:pt x="4221" y="1484"/>
                  <a:pt x="4206" y="1524"/>
                </a:cubicBezTo>
                <a:cubicBezTo>
                  <a:pt x="4190" y="1572"/>
                  <a:pt x="4152" y="1616"/>
                  <a:pt x="4142" y="1667"/>
                </a:cubicBezTo>
                <a:cubicBezTo>
                  <a:pt x="4130" y="1720"/>
                  <a:pt x="4140" y="1780"/>
                  <a:pt x="4140" y="1836"/>
                </a:cubicBezTo>
                <a:lnTo>
                  <a:pt x="4140" y="2222"/>
                </a:lnTo>
                <a:cubicBezTo>
                  <a:pt x="4193" y="2290"/>
                  <a:pt x="4254" y="2335"/>
                  <a:pt x="4270" y="2394"/>
                </a:cubicBezTo>
                <a:cubicBezTo>
                  <a:pt x="4298" y="2490"/>
                  <a:pt x="4386" y="2526"/>
                  <a:pt x="4435" y="2598"/>
                </a:cubicBezTo>
                <a:cubicBezTo>
                  <a:pt x="4444" y="2596"/>
                  <a:pt x="4454" y="2596"/>
                  <a:pt x="4463" y="2596"/>
                </a:cubicBezTo>
                <a:cubicBezTo>
                  <a:pt x="4554" y="2596"/>
                  <a:pt x="4622" y="2669"/>
                  <a:pt x="4709" y="2674"/>
                </a:cubicBezTo>
                <a:cubicBezTo>
                  <a:pt x="4752" y="2676"/>
                  <a:pt x="4794" y="2677"/>
                  <a:pt x="4837" y="2677"/>
                </a:cubicBezTo>
                <a:cubicBezTo>
                  <a:pt x="4908" y="2677"/>
                  <a:pt x="4979" y="2675"/>
                  <a:pt x="5049" y="2675"/>
                </a:cubicBezTo>
                <a:cubicBezTo>
                  <a:pt x="5102" y="2615"/>
                  <a:pt x="5164" y="2603"/>
                  <a:pt x="5228" y="2603"/>
                </a:cubicBezTo>
                <a:cubicBezTo>
                  <a:pt x="5268" y="2603"/>
                  <a:pt x="5309" y="2608"/>
                  <a:pt x="5348" y="2608"/>
                </a:cubicBezTo>
                <a:cubicBezTo>
                  <a:pt x="5364" y="2608"/>
                  <a:pt x="5380" y="2607"/>
                  <a:pt x="5395" y="2605"/>
                </a:cubicBezTo>
                <a:cubicBezTo>
                  <a:pt x="5404" y="2604"/>
                  <a:pt x="5413" y="2593"/>
                  <a:pt x="5419" y="2584"/>
                </a:cubicBezTo>
                <a:cubicBezTo>
                  <a:pt x="5483" y="2494"/>
                  <a:pt x="5624" y="2578"/>
                  <a:pt x="5678" y="2470"/>
                </a:cubicBezTo>
                <a:cubicBezTo>
                  <a:pt x="5695" y="2476"/>
                  <a:pt x="5711" y="2479"/>
                  <a:pt x="5727" y="2479"/>
                </a:cubicBezTo>
                <a:cubicBezTo>
                  <a:pt x="5811" y="2479"/>
                  <a:pt x="5871" y="2397"/>
                  <a:pt x="5953" y="2391"/>
                </a:cubicBezTo>
                <a:cubicBezTo>
                  <a:pt x="6005" y="2284"/>
                  <a:pt x="6156" y="2382"/>
                  <a:pt x="6208" y="2270"/>
                </a:cubicBezTo>
                <a:cubicBezTo>
                  <a:pt x="6218" y="2273"/>
                  <a:pt x="6227" y="2275"/>
                  <a:pt x="6235" y="2275"/>
                </a:cubicBezTo>
                <a:cubicBezTo>
                  <a:pt x="6295" y="2275"/>
                  <a:pt x="6324" y="2207"/>
                  <a:pt x="6381" y="2193"/>
                </a:cubicBezTo>
                <a:cubicBezTo>
                  <a:pt x="6449" y="2176"/>
                  <a:pt x="6527" y="2147"/>
                  <a:pt x="6577" y="2099"/>
                </a:cubicBezTo>
                <a:cubicBezTo>
                  <a:pt x="6612" y="2065"/>
                  <a:pt x="6649" y="2064"/>
                  <a:pt x="6686" y="2064"/>
                </a:cubicBezTo>
                <a:cubicBezTo>
                  <a:pt x="6687" y="2064"/>
                  <a:pt x="6689" y="2064"/>
                  <a:pt x="6690" y="2064"/>
                </a:cubicBezTo>
                <a:cubicBezTo>
                  <a:pt x="6716" y="2064"/>
                  <a:pt x="6740" y="2064"/>
                  <a:pt x="6763" y="2052"/>
                </a:cubicBezTo>
                <a:cubicBezTo>
                  <a:pt x="6830" y="2018"/>
                  <a:pt x="6888" y="1968"/>
                  <a:pt x="6953" y="1935"/>
                </a:cubicBezTo>
                <a:cubicBezTo>
                  <a:pt x="7028" y="1896"/>
                  <a:pt x="7128" y="1889"/>
                  <a:pt x="7179" y="1832"/>
                </a:cubicBezTo>
                <a:cubicBezTo>
                  <a:pt x="7246" y="1759"/>
                  <a:pt x="7338" y="1826"/>
                  <a:pt x="7392" y="1764"/>
                </a:cubicBezTo>
                <a:cubicBezTo>
                  <a:pt x="7444" y="1705"/>
                  <a:pt x="7527" y="1709"/>
                  <a:pt x="7587" y="1656"/>
                </a:cubicBezTo>
                <a:cubicBezTo>
                  <a:pt x="7639" y="1611"/>
                  <a:pt x="7736" y="1615"/>
                  <a:pt x="7785" y="1569"/>
                </a:cubicBezTo>
                <a:cubicBezTo>
                  <a:pt x="7836" y="1520"/>
                  <a:pt x="7904" y="1523"/>
                  <a:pt x="7955" y="1480"/>
                </a:cubicBezTo>
                <a:cubicBezTo>
                  <a:pt x="8008" y="1437"/>
                  <a:pt x="8081" y="1387"/>
                  <a:pt x="8142" y="1387"/>
                </a:cubicBezTo>
                <a:cubicBezTo>
                  <a:pt x="8145" y="1387"/>
                  <a:pt x="8148" y="1387"/>
                  <a:pt x="8151" y="1387"/>
                </a:cubicBezTo>
                <a:cubicBezTo>
                  <a:pt x="8156" y="1388"/>
                  <a:pt x="8160" y="1388"/>
                  <a:pt x="8165" y="1388"/>
                </a:cubicBezTo>
                <a:cubicBezTo>
                  <a:pt x="8246" y="1388"/>
                  <a:pt x="8291" y="1325"/>
                  <a:pt x="8360" y="1310"/>
                </a:cubicBezTo>
                <a:cubicBezTo>
                  <a:pt x="8407" y="1301"/>
                  <a:pt x="8454" y="1249"/>
                  <a:pt x="8493" y="1249"/>
                </a:cubicBezTo>
                <a:cubicBezTo>
                  <a:pt x="8496" y="1249"/>
                  <a:pt x="8499" y="1250"/>
                  <a:pt x="8502" y="1250"/>
                </a:cubicBezTo>
                <a:cubicBezTo>
                  <a:pt x="8512" y="1252"/>
                  <a:pt x="8521" y="1253"/>
                  <a:pt x="8529" y="1253"/>
                </a:cubicBezTo>
                <a:cubicBezTo>
                  <a:pt x="8612" y="1253"/>
                  <a:pt x="8660" y="1169"/>
                  <a:pt x="8745" y="1169"/>
                </a:cubicBezTo>
                <a:cubicBezTo>
                  <a:pt x="8746" y="1169"/>
                  <a:pt x="8746" y="1169"/>
                  <a:pt x="8747" y="1169"/>
                </a:cubicBezTo>
                <a:cubicBezTo>
                  <a:pt x="8822" y="1169"/>
                  <a:pt x="8898" y="1103"/>
                  <a:pt x="8975" y="1069"/>
                </a:cubicBezTo>
                <a:cubicBezTo>
                  <a:pt x="8998" y="1058"/>
                  <a:pt x="9028" y="1040"/>
                  <a:pt x="9051" y="1040"/>
                </a:cubicBezTo>
                <a:cubicBezTo>
                  <a:pt x="9056" y="1040"/>
                  <a:pt x="9060" y="1040"/>
                  <a:pt x="9063" y="1042"/>
                </a:cubicBezTo>
                <a:cubicBezTo>
                  <a:pt x="9080" y="1048"/>
                  <a:pt x="9095" y="1050"/>
                  <a:pt x="9110" y="1050"/>
                </a:cubicBezTo>
                <a:cubicBezTo>
                  <a:pt x="9193" y="1050"/>
                  <a:pt x="9253" y="971"/>
                  <a:pt x="9333" y="971"/>
                </a:cubicBezTo>
                <a:cubicBezTo>
                  <a:pt x="9336" y="971"/>
                  <a:pt x="9339" y="971"/>
                  <a:pt x="9342" y="971"/>
                </a:cubicBezTo>
                <a:cubicBezTo>
                  <a:pt x="9404" y="858"/>
                  <a:pt x="9563" y="947"/>
                  <a:pt x="9626" y="835"/>
                </a:cubicBezTo>
                <a:cubicBezTo>
                  <a:pt x="9649" y="843"/>
                  <a:pt x="9671" y="846"/>
                  <a:pt x="9693" y="846"/>
                </a:cubicBezTo>
                <a:cubicBezTo>
                  <a:pt x="9791" y="846"/>
                  <a:pt x="9877" y="781"/>
                  <a:pt x="9972" y="764"/>
                </a:cubicBezTo>
                <a:cubicBezTo>
                  <a:pt x="10021" y="755"/>
                  <a:pt x="10065" y="714"/>
                  <a:pt x="10114" y="701"/>
                </a:cubicBezTo>
                <a:cubicBezTo>
                  <a:pt x="10129" y="696"/>
                  <a:pt x="10143" y="695"/>
                  <a:pt x="10158" y="695"/>
                </a:cubicBezTo>
                <a:cubicBezTo>
                  <a:pt x="10184" y="695"/>
                  <a:pt x="10210" y="699"/>
                  <a:pt x="10235" y="699"/>
                </a:cubicBezTo>
                <a:cubicBezTo>
                  <a:pt x="10270" y="699"/>
                  <a:pt x="10305" y="692"/>
                  <a:pt x="10337" y="660"/>
                </a:cubicBezTo>
                <a:cubicBezTo>
                  <a:pt x="10366" y="632"/>
                  <a:pt x="10399" y="625"/>
                  <a:pt x="10433" y="625"/>
                </a:cubicBezTo>
                <a:cubicBezTo>
                  <a:pt x="10471" y="625"/>
                  <a:pt x="10512" y="634"/>
                  <a:pt x="10551" y="634"/>
                </a:cubicBezTo>
                <a:cubicBezTo>
                  <a:pt x="10566" y="634"/>
                  <a:pt x="10581" y="632"/>
                  <a:pt x="10595" y="629"/>
                </a:cubicBezTo>
                <a:cubicBezTo>
                  <a:pt x="10635" y="616"/>
                  <a:pt x="10671" y="589"/>
                  <a:pt x="10726" y="562"/>
                </a:cubicBezTo>
                <a:lnTo>
                  <a:pt x="10975" y="562"/>
                </a:lnTo>
                <a:cubicBezTo>
                  <a:pt x="11017" y="562"/>
                  <a:pt x="11068" y="551"/>
                  <a:pt x="11110" y="551"/>
                </a:cubicBezTo>
                <a:cubicBezTo>
                  <a:pt x="11136" y="551"/>
                  <a:pt x="11158" y="555"/>
                  <a:pt x="11175" y="568"/>
                </a:cubicBezTo>
                <a:cubicBezTo>
                  <a:pt x="11228" y="610"/>
                  <a:pt x="11294" y="615"/>
                  <a:pt x="11352" y="662"/>
                </a:cubicBezTo>
                <a:cubicBezTo>
                  <a:pt x="11330" y="772"/>
                  <a:pt x="11402" y="903"/>
                  <a:pt x="11284" y="1001"/>
                </a:cubicBezTo>
                <a:cubicBezTo>
                  <a:pt x="11283" y="1069"/>
                  <a:pt x="11283" y="1135"/>
                  <a:pt x="11281" y="1204"/>
                </a:cubicBezTo>
                <a:cubicBezTo>
                  <a:pt x="11203" y="1256"/>
                  <a:pt x="11208" y="1334"/>
                  <a:pt x="11213" y="1413"/>
                </a:cubicBezTo>
                <a:cubicBezTo>
                  <a:pt x="11214" y="1437"/>
                  <a:pt x="11219" y="1475"/>
                  <a:pt x="11211" y="1479"/>
                </a:cubicBezTo>
                <a:cubicBezTo>
                  <a:pt x="11096" y="1533"/>
                  <a:pt x="11192" y="1680"/>
                  <a:pt x="11091" y="1737"/>
                </a:cubicBezTo>
                <a:cubicBezTo>
                  <a:pt x="11095" y="1880"/>
                  <a:pt x="10971" y="1996"/>
                  <a:pt x="11007" y="2146"/>
                </a:cubicBezTo>
                <a:cubicBezTo>
                  <a:pt x="11019" y="2189"/>
                  <a:pt x="11015" y="2237"/>
                  <a:pt x="11008" y="2281"/>
                </a:cubicBezTo>
                <a:cubicBezTo>
                  <a:pt x="10986" y="2458"/>
                  <a:pt x="11123" y="2574"/>
                  <a:pt x="11172" y="2726"/>
                </a:cubicBezTo>
                <a:cubicBezTo>
                  <a:pt x="11187" y="2773"/>
                  <a:pt x="11244" y="2811"/>
                  <a:pt x="11289" y="2845"/>
                </a:cubicBezTo>
                <a:cubicBezTo>
                  <a:pt x="11330" y="2876"/>
                  <a:pt x="11388" y="2887"/>
                  <a:pt x="11427" y="2921"/>
                </a:cubicBezTo>
                <a:cubicBezTo>
                  <a:pt x="11448" y="2939"/>
                  <a:pt x="11474" y="2942"/>
                  <a:pt x="11500" y="2942"/>
                </a:cubicBezTo>
                <a:cubicBezTo>
                  <a:pt x="11514" y="2942"/>
                  <a:pt x="11529" y="2941"/>
                  <a:pt x="11543" y="2941"/>
                </a:cubicBezTo>
                <a:cubicBezTo>
                  <a:pt x="11579" y="2941"/>
                  <a:pt x="11614" y="2947"/>
                  <a:pt x="11638" y="2989"/>
                </a:cubicBezTo>
                <a:cubicBezTo>
                  <a:pt x="11650" y="3006"/>
                  <a:pt x="11699" y="3009"/>
                  <a:pt x="11730" y="3009"/>
                </a:cubicBezTo>
                <a:cubicBezTo>
                  <a:pt x="11803" y="3010"/>
                  <a:pt x="11877" y="3016"/>
                  <a:pt x="11950" y="3016"/>
                </a:cubicBezTo>
                <a:cubicBezTo>
                  <a:pt x="12002" y="3016"/>
                  <a:pt x="12052" y="3013"/>
                  <a:pt x="12102" y="3004"/>
                </a:cubicBezTo>
                <a:cubicBezTo>
                  <a:pt x="12183" y="2989"/>
                  <a:pt x="12254" y="2937"/>
                  <a:pt x="12348" y="2937"/>
                </a:cubicBezTo>
                <a:cubicBezTo>
                  <a:pt x="12401" y="2938"/>
                  <a:pt x="12458" y="2952"/>
                  <a:pt x="12514" y="2952"/>
                </a:cubicBezTo>
                <a:cubicBezTo>
                  <a:pt x="12568" y="2952"/>
                  <a:pt x="12621" y="2939"/>
                  <a:pt x="12665" y="2886"/>
                </a:cubicBezTo>
                <a:cubicBezTo>
                  <a:pt x="12776" y="2882"/>
                  <a:pt x="12889" y="2882"/>
                  <a:pt x="13000" y="2872"/>
                </a:cubicBezTo>
                <a:cubicBezTo>
                  <a:pt x="13028" y="2869"/>
                  <a:pt x="13051" y="2829"/>
                  <a:pt x="13079" y="2815"/>
                </a:cubicBezTo>
                <a:cubicBezTo>
                  <a:pt x="13095" y="2806"/>
                  <a:pt x="13114" y="2804"/>
                  <a:pt x="13133" y="2804"/>
                </a:cubicBezTo>
                <a:cubicBezTo>
                  <a:pt x="13147" y="2804"/>
                  <a:pt x="13162" y="2805"/>
                  <a:pt x="13176" y="2805"/>
                </a:cubicBezTo>
                <a:cubicBezTo>
                  <a:pt x="13208" y="2805"/>
                  <a:pt x="13239" y="2800"/>
                  <a:pt x="13264" y="2767"/>
                </a:cubicBezTo>
                <a:cubicBezTo>
                  <a:pt x="13284" y="2738"/>
                  <a:pt x="13314" y="2734"/>
                  <a:pt x="13345" y="2734"/>
                </a:cubicBezTo>
                <a:cubicBezTo>
                  <a:pt x="13357" y="2734"/>
                  <a:pt x="13369" y="2735"/>
                  <a:pt x="13381" y="2735"/>
                </a:cubicBezTo>
                <a:cubicBezTo>
                  <a:pt x="13415" y="2735"/>
                  <a:pt x="13449" y="2730"/>
                  <a:pt x="13474" y="2696"/>
                </a:cubicBezTo>
                <a:cubicBezTo>
                  <a:pt x="13494" y="2669"/>
                  <a:pt x="13520" y="2662"/>
                  <a:pt x="13549" y="2662"/>
                </a:cubicBezTo>
                <a:cubicBezTo>
                  <a:pt x="13584" y="2662"/>
                  <a:pt x="13622" y="2672"/>
                  <a:pt x="13656" y="2672"/>
                </a:cubicBezTo>
                <a:cubicBezTo>
                  <a:pt x="13659" y="2672"/>
                  <a:pt x="13662" y="2672"/>
                  <a:pt x="13665" y="2672"/>
                </a:cubicBezTo>
                <a:cubicBezTo>
                  <a:pt x="13709" y="2671"/>
                  <a:pt x="13722" y="2641"/>
                  <a:pt x="13748" y="2623"/>
                </a:cubicBezTo>
                <a:cubicBezTo>
                  <a:pt x="13791" y="2589"/>
                  <a:pt x="13851" y="2603"/>
                  <a:pt x="13892" y="2553"/>
                </a:cubicBezTo>
                <a:cubicBezTo>
                  <a:pt x="13911" y="2528"/>
                  <a:pt x="13976" y="2546"/>
                  <a:pt x="14017" y="2532"/>
                </a:cubicBezTo>
                <a:cubicBezTo>
                  <a:pt x="14062" y="2518"/>
                  <a:pt x="14109" y="2470"/>
                  <a:pt x="14150" y="2470"/>
                </a:cubicBezTo>
                <a:cubicBezTo>
                  <a:pt x="14153" y="2470"/>
                  <a:pt x="14155" y="2470"/>
                  <a:pt x="14158" y="2471"/>
                </a:cubicBezTo>
                <a:cubicBezTo>
                  <a:pt x="14172" y="2473"/>
                  <a:pt x="14187" y="2474"/>
                  <a:pt x="14200" y="2474"/>
                </a:cubicBezTo>
                <a:cubicBezTo>
                  <a:pt x="14301" y="2474"/>
                  <a:pt x="14379" y="2414"/>
                  <a:pt x="14461" y="2376"/>
                </a:cubicBezTo>
                <a:cubicBezTo>
                  <a:pt x="14512" y="2352"/>
                  <a:pt x="14560" y="2341"/>
                  <a:pt x="14611" y="2327"/>
                </a:cubicBezTo>
                <a:cubicBezTo>
                  <a:pt x="14679" y="2308"/>
                  <a:pt x="14737" y="2254"/>
                  <a:pt x="14811" y="2254"/>
                </a:cubicBezTo>
                <a:cubicBezTo>
                  <a:pt x="14825" y="2254"/>
                  <a:pt x="14840" y="2256"/>
                  <a:pt x="14856" y="2261"/>
                </a:cubicBezTo>
                <a:cubicBezTo>
                  <a:pt x="14898" y="2147"/>
                  <a:pt x="15030" y="2234"/>
                  <a:pt x="15086" y="2163"/>
                </a:cubicBezTo>
                <a:cubicBezTo>
                  <a:pt x="15149" y="2084"/>
                  <a:pt x="15273" y="2176"/>
                  <a:pt x="15319" y="2069"/>
                </a:cubicBezTo>
                <a:cubicBezTo>
                  <a:pt x="15327" y="2069"/>
                  <a:pt x="15334" y="2070"/>
                  <a:pt x="15341" y="2070"/>
                </a:cubicBezTo>
                <a:cubicBezTo>
                  <a:pt x="15433" y="2070"/>
                  <a:pt x="15506" y="2005"/>
                  <a:pt x="15593" y="1989"/>
                </a:cubicBezTo>
                <a:cubicBezTo>
                  <a:pt x="15603" y="1987"/>
                  <a:pt x="15613" y="1986"/>
                  <a:pt x="15623" y="1986"/>
                </a:cubicBezTo>
                <a:cubicBezTo>
                  <a:pt x="15644" y="1986"/>
                  <a:pt x="15666" y="1989"/>
                  <a:pt x="15687" y="1989"/>
                </a:cubicBezTo>
                <a:cubicBezTo>
                  <a:pt x="15721" y="1989"/>
                  <a:pt x="15754" y="1982"/>
                  <a:pt x="15781" y="1947"/>
                </a:cubicBezTo>
                <a:cubicBezTo>
                  <a:pt x="15797" y="1927"/>
                  <a:pt x="15819" y="1921"/>
                  <a:pt x="15841" y="1921"/>
                </a:cubicBezTo>
                <a:cubicBezTo>
                  <a:pt x="15861" y="1921"/>
                  <a:pt x="15883" y="1926"/>
                  <a:pt x="15901" y="1926"/>
                </a:cubicBezTo>
                <a:cubicBezTo>
                  <a:pt x="15915" y="1926"/>
                  <a:pt x="15926" y="1924"/>
                  <a:pt x="15935" y="1916"/>
                </a:cubicBezTo>
                <a:cubicBezTo>
                  <a:pt x="15987" y="1868"/>
                  <a:pt x="16050" y="1859"/>
                  <a:pt x="16105" y="1827"/>
                </a:cubicBezTo>
                <a:cubicBezTo>
                  <a:pt x="16130" y="1812"/>
                  <a:pt x="16158" y="1786"/>
                  <a:pt x="16183" y="1786"/>
                </a:cubicBezTo>
                <a:cubicBezTo>
                  <a:pt x="16185" y="1786"/>
                  <a:pt x="16186" y="1786"/>
                  <a:pt x="16188" y="1786"/>
                </a:cubicBezTo>
                <a:cubicBezTo>
                  <a:pt x="16198" y="1787"/>
                  <a:pt x="16208" y="1788"/>
                  <a:pt x="16217" y="1788"/>
                </a:cubicBezTo>
                <a:cubicBezTo>
                  <a:pt x="16308" y="1788"/>
                  <a:pt x="16383" y="1732"/>
                  <a:pt x="16467" y="1720"/>
                </a:cubicBezTo>
                <a:cubicBezTo>
                  <a:pt x="16566" y="1707"/>
                  <a:pt x="16646" y="1632"/>
                  <a:pt x="16746" y="1632"/>
                </a:cubicBezTo>
                <a:cubicBezTo>
                  <a:pt x="16755" y="1632"/>
                  <a:pt x="16764" y="1633"/>
                  <a:pt x="16773" y="1634"/>
                </a:cubicBezTo>
                <a:cubicBezTo>
                  <a:pt x="16794" y="1588"/>
                  <a:pt x="16831" y="1582"/>
                  <a:pt x="16869" y="1582"/>
                </a:cubicBezTo>
                <a:cubicBezTo>
                  <a:pt x="16882" y="1582"/>
                  <a:pt x="16895" y="1583"/>
                  <a:pt x="16908" y="1583"/>
                </a:cubicBezTo>
                <a:cubicBezTo>
                  <a:pt x="16935" y="1583"/>
                  <a:pt x="16961" y="1579"/>
                  <a:pt x="16979" y="1560"/>
                </a:cubicBezTo>
                <a:cubicBezTo>
                  <a:pt x="17016" y="1517"/>
                  <a:pt x="17058" y="1510"/>
                  <a:pt x="17101" y="1510"/>
                </a:cubicBezTo>
                <a:cubicBezTo>
                  <a:pt x="17121" y="1510"/>
                  <a:pt x="17141" y="1512"/>
                  <a:pt x="17161" y="1512"/>
                </a:cubicBezTo>
                <a:cubicBezTo>
                  <a:pt x="17174" y="1512"/>
                  <a:pt x="17186" y="1511"/>
                  <a:pt x="17198" y="1509"/>
                </a:cubicBezTo>
                <a:cubicBezTo>
                  <a:pt x="17219" y="1505"/>
                  <a:pt x="17247" y="1502"/>
                  <a:pt x="17256" y="1488"/>
                </a:cubicBezTo>
                <a:cubicBezTo>
                  <a:pt x="17278" y="1454"/>
                  <a:pt x="17311" y="1449"/>
                  <a:pt x="17343" y="1449"/>
                </a:cubicBezTo>
                <a:cubicBezTo>
                  <a:pt x="17359" y="1449"/>
                  <a:pt x="17376" y="1450"/>
                  <a:pt x="17391" y="1450"/>
                </a:cubicBezTo>
                <a:cubicBezTo>
                  <a:pt x="17410" y="1450"/>
                  <a:pt x="17426" y="1448"/>
                  <a:pt x="17437" y="1437"/>
                </a:cubicBezTo>
                <a:cubicBezTo>
                  <a:pt x="17495" y="1378"/>
                  <a:pt x="17556" y="1374"/>
                  <a:pt x="17622" y="1374"/>
                </a:cubicBezTo>
                <a:cubicBezTo>
                  <a:pt x="17632" y="1374"/>
                  <a:pt x="17642" y="1374"/>
                  <a:pt x="17652" y="1374"/>
                </a:cubicBezTo>
                <a:cubicBezTo>
                  <a:pt x="17662" y="1374"/>
                  <a:pt x="17674" y="1375"/>
                  <a:pt x="17686" y="1375"/>
                </a:cubicBezTo>
                <a:cubicBezTo>
                  <a:pt x="17699" y="1375"/>
                  <a:pt x="17712" y="1373"/>
                  <a:pt x="17716" y="1367"/>
                </a:cubicBezTo>
                <a:cubicBezTo>
                  <a:pt x="17749" y="1317"/>
                  <a:pt x="17794" y="1301"/>
                  <a:pt x="17841" y="1301"/>
                </a:cubicBezTo>
                <a:cubicBezTo>
                  <a:pt x="17859" y="1301"/>
                  <a:pt x="17877" y="1303"/>
                  <a:pt x="17895" y="1307"/>
                </a:cubicBezTo>
                <a:cubicBezTo>
                  <a:pt x="17903" y="1309"/>
                  <a:pt x="17911" y="1309"/>
                  <a:pt x="17918" y="1309"/>
                </a:cubicBezTo>
                <a:cubicBezTo>
                  <a:pt x="17983" y="1309"/>
                  <a:pt x="18020" y="1252"/>
                  <a:pt x="18073" y="1240"/>
                </a:cubicBezTo>
                <a:cubicBezTo>
                  <a:pt x="18093" y="1235"/>
                  <a:pt x="18113" y="1234"/>
                  <a:pt x="18134" y="1234"/>
                </a:cubicBezTo>
                <a:cubicBezTo>
                  <a:pt x="18168" y="1234"/>
                  <a:pt x="18203" y="1238"/>
                  <a:pt x="18237" y="1238"/>
                </a:cubicBezTo>
                <a:cubicBezTo>
                  <a:pt x="18291" y="1238"/>
                  <a:pt x="18343" y="1228"/>
                  <a:pt x="18387" y="1175"/>
                </a:cubicBezTo>
                <a:cubicBezTo>
                  <a:pt x="18499" y="1174"/>
                  <a:pt x="18612" y="1171"/>
                  <a:pt x="18723" y="1169"/>
                </a:cubicBezTo>
                <a:cubicBezTo>
                  <a:pt x="18737" y="1169"/>
                  <a:pt x="18753" y="1172"/>
                  <a:pt x="18768" y="1172"/>
                </a:cubicBezTo>
                <a:cubicBezTo>
                  <a:pt x="18776" y="1172"/>
                  <a:pt x="18783" y="1171"/>
                  <a:pt x="18790" y="1168"/>
                </a:cubicBezTo>
                <a:cubicBezTo>
                  <a:pt x="18820" y="1153"/>
                  <a:pt x="18843" y="1127"/>
                  <a:pt x="18874" y="1101"/>
                </a:cubicBezTo>
                <a:cubicBezTo>
                  <a:pt x="19002" y="1101"/>
                  <a:pt x="19132" y="1102"/>
                  <a:pt x="19262" y="1102"/>
                </a:cubicBezTo>
                <a:cubicBezTo>
                  <a:pt x="19457" y="1102"/>
                  <a:pt x="19654" y="1101"/>
                  <a:pt x="19852" y="1099"/>
                </a:cubicBezTo>
                <a:cubicBezTo>
                  <a:pt x="19922" y="1099"/>
                  <a:pt x="19972" y="1123"/>
                  <a:pt x="20031" y="1163"/>
                </a:cubicBezTo>
                <a:cubicBezTo>
                  <a:pt x="20049" y="1175"/>
                  <a:pt x="20072" y="1178"/>
                  <a:pt x="20098" y="1178"/>
                </a:cubicBezTo>
                <a:cubicBezTo>
                  <a:pt x="20137" y="1178"/>
                  <a:pt x="20182" y="1170"/>
                  <a:pt x="20223" y="1170"/>
                </a:cubicBezTo>
                <a:cubicBezTo>
                  <a:pt x="20225" y="1170"/>
                  <a:pt x="20228" y="1170"/>
                  <a:pt x="20231" y="1170"/>
                </a:cubicBezTo>
                <a:cubicBezTo>
                  <a:pt x="20239" y="1170"/>
                  <a:pt x="20246" y="1187"/>
                  <a:pt x="20255" y="1194"/>
                </a:cubicBezTo>
                <a:cubicBezTo>
                  <a:pt x="20406" y="1314"/>
                  <a:pt x="20616" y="1305"/>
                  <a:pt x="20771" y="1430"/>
                </a:cubicBezTo>
                <a:cubicBezTo>
                  <a:pt x="20820" y="1471"/>
                  <a:pt x="20927" y="1418"/>
                  <a:pt x="20974" y="1505"/>
                </a:cubicBezTo>
                <a:cubicBezTo>
                  <a:pt x="20980" y="1506"/>
                  <a:pt x="20986" y="1506"/>
                  <a:pt x="20992" y="1506"/>
                </a:cubicBezTo>
                <a:cubicBezTo>
                  <a:pt x="21033" y="1506"/>
                  <a:pt x="21073" y="1503"/>
                  <a:pt x="21113" y="1503"/>
                </a:cubicBezTo>
                <a:cubicBezTo>
                  <a:pt x="21146" y="1503"/>
                  <a:pt x="21179" y="1505"/>
                  <a:pt x="21210" y="1513"/>
                </a:cubicBezTo>
                <a:cubicBezTo>
                  <a:pt x="21287" y="1530"/>
                  <a:pt x="21349" y="1581"/>
                  <a:pt x="21435" y="1581"/>
                </a:cubicBezTo>
                <a:cubicBezTo>
                  <a:pt x="21442" y="1581"/>
                  <a:pt x="21449" y="1581"/>
                  <a:pt x="21456" y="1580"/>
                </a:cubicBezTo>
                <a:cubicBezTo>
                  <a:pt x="21521" y="1574"/>
                  <a:pt x="21587" y="1573"/>
                  <a:pt x="21650" y="1573"/>
                </a:cubicBezTo>
                <a:cubicBezTo>
                  <a:pt x="21741" y="1573"/>
                  <a:pt x="21829" y="1576"/>
                  <a:pt x="21907" y="1576"/>
                </a:cubicBezTo>
                <a:cubicBezTo>
                  <a:pt x="21965" y="1606"/>
                  <a:pt x="22002" y="1641"/>
                  <a:pt x="22041" y="1642"/>
                </a:cubicBezTo>
                <a:cubicBezTo>
                  <a:pt x="22139" y="1644"/>
                  <a:pt x="22237" y="1645"/>
                  <a:pt x="22335" y="1645"/>
                </a:cubicBezTo>
                <a:cubicBezTo>
                  <a:pt x="22452" y="1645"/>
                  <a:pt x="22570" y="1644"/>
                  <a:pt x="22688" y="1644"/>
                </a:cubicBezTo>
                <a:cubicBezTo>
                  <a:pt x="22698" y="1644"/>
                  <a:pt x="22711" y="1645"/>
                  <a:pt x="22722" y="1645"/>
                </a:cubicBezTo>
                <a:cubicBezTo>
                  <a:pt x="22735" y="1645"/>
                  <a:pt x="22746" y="1644"/>
                  <a:pt x="22751" y="1638"/>
                </a:cubicBezTo>
                <a:cubicBezTo>
                  <a:pt x="22799" y="1583"/>
                  <a:pt x="22855" y="1571"/>
                  <a:pt x="22912" y="1571"/>
                </a:cubicBezTo>
                <a:cubicBezTo>
                  <a:pt x="22961" y="1571"/>
                  <a:pt x="23010" y="1580"/>
                  <a:pt x="23058" y="1580"/>
                </a:cubicBezTo>
                <a:cubicBezTo>
                  <a:pt x="23061" y="1580"/>
                  <a:pt x="23065" y="1579"/>
                  <a:pt x="23068" y="1579"/>
                </a:cubicBezTo>
                <a:cubicBezTo>
                  <a:pt x="23170" y="1576"/>
                  <a:pt x="23273" y="1574"/>
                  <a:pt x="23376" y="1574"/>
                </a:cubicBezTo>
                <a:cubicBezTo>
                  <a:pt x="23500" y="1574"/>
                  <a:pt x="23624" y="1576"/>
                  <a:pt x="23747" y="1577"/>
                </a:cubicBezTo>
                <a:cubicBezTo>
                  <a:pt x="23753" y="1578"/>
                  <a:pt x="23758" y="1578"/>
                  <a:pt x="23764" y="1578"/>
                </a:cubicBezTo>
                <a:cubicBezTo>
                  <a:pt x="23816" y="1578"/>
                  <a:pt x="23860" y="1568"/>
                  <a:pt x="23896" y="1523"/>
                </a:cubicBezTo>
                <a:cubicBezTo>
                  <a:pt x="23897" y="1523"/>
                  <a:pt x="23897" y="1523"/>
                  <a:pt x="23897" y="1523"/>
                </a:cubicBezTo>
                <a:cubicBezTo>
                  <a:pt x="23903" y="1523"/>
                  <a:pt x="23944" y="1551"/>
                  <a:pt x="23974" y="1569"/>
                </a:cubicBezTo>
                <a:cubicBezTo>
                  <a:pt x="23993" y="1554"/>
                  <a:pt x="24016" y="1533"/>
                  <a:pt x="24044" y="1508"/>
                </a:cubicBezTo>
                <a:cubicBezTo>
                  <a:pt x="24154" y="1508"/>
                  <a:pt x="24266" y="1505"/>
                  <a:pt x="24378" y="1505"/>
                </a:cubicBezTo>
                <a:cubicBezTo>
                  <a:pt x="24457" y="1505"/>
                  <a:pt x="24536" y="1507"/>
                  <a:pt x="24615" y="1513"/>
                </a:cubicBezTo>
                <a:cubicBezTo>
                  <a:pt x="24619" y="1513"/>
                  <a:pt x="24622" y="1513"/>
                  <a:pt x="24626" y="1513"/>
                </a:cubicBezTo>
                <a:cubicBezTo>
                  <a:pt x="24713" y="1513"/>
                  <a:pt x="24765" y="1437"/>
                  <a:pt x="24848" y="1437"/>
                </a:cubicBezTo>
                <a:cubicBezTo>
                  <a:pt x="24852" y="1437"/>
                  <a:pt x="24855" y="1437"/>
                  <a:pt x="24859" y="1438"/>
                </a:cubicBezTo>
                <a:cubicBezTo>
                  <a:pt x="24892" y="1441"/>
                  <a:pt x="24924" y="1441"/>
                  <a:pt x="24957" y="1441"/>
                </a:cubicBezTo>
                <a:cubicBezTo>
                  <a:pt x="25015" y="1441"/>
                  <a:pt x="25073" y="1439"/>
                  <a:pt x="25131" y="1439"/>
                </a:cubicBezTo>
                <a:cubicBezTo>
                  <a:pt x="25392" y="1439"/>
                  <a:pt x="25653" y="1439"/>
                  <a:pt x="25913" y="1438"/>
                </a:cubicBezTo>
                <a:cubicBezTo>
                  <a:pt x="25933" y="1438"/>
                  <a:pt x="25952" y="1422"/>
                  <a:pt x="25977" y="1412"/>
                </a:cubicBezTo>
                <a:cubicBezTo>
                  <a:pt x="25980" y="1338"/>
                  <a:pt x="25983" y="1262"/>
                  <a:pt x="25987" y="1189"/>
                </a:cubicBezTo>
                <a:cubicBezTo>
                  <a:pt x="26016" y="1180"/>
                  <a:pt x="26036" y="1171"/>
                  <a:pt x="26056" y="1166"/>
                </a:cubicBezTo>
                <a:cubicBezTo>
                  <a:pt x="26074" y="1162"/>
                  <a:pt x="26090" y="1160"/>
                  <a:pt x="26107" y="1160"/>
                </a:cubicBezTo>
                <a:cubicBezTo>
                  <a:pt x="26200" y="1160"/>
                  <a:pt x="26277" y="1221"/>
                  <a:pt x="26365" y="1243"/>
                </a:cubicBezTo>
                <a:cubicBezTo>
                  <a:pt x="26422" y="1258"/>
                  <a:pt x="26350" y="1359"/>
                  <a:pt x="26446" y="1359"/>
                </a:cubicBezTo>
                <a:cubicBezTo>
                  <a:pt x="26465" y="1273"/>
                  <a:pt x="26468" y="1189"/>
                  <a:pt x="26442" y="1108"/>
                </a:cubicBezTo>
                <a:cubicBezTo>
                  <a:pt x="26418" y="1100"/>
                  <a:pt x="26394" y="1099"/>
                  <a:pt x="26370" y="1099"/>
                </a:cubicBezTo>
                <a:cubicBezTo>
                  <a:pt x="26345" y="1099"/>
                  <a:pt x="26321" y="1100"/>
                  <a:pt x="26297" y="1100"/>
                </a:cubicBezTo>
                <a:cubicBezTo>
                  <a:pt x="26243" y="1100"/>
                  <a:pt x="26192" y="1091"/>
                  <a:pt x="26154" y="1030"/>
                </a:cubicBezTo>
                <a:cubicBezTo>
                  <a:pt x="26059" y="1030"/>
                  <a:pt x="25963" y="1031"/>
                  <a:pt x="25868" y="1031"/>
                </a:cubicBezTo>
                <a:cubicBezTo>
                  <a:pt x="25772" y="1031"/>
                  <a:pt x="25676" y="1030"/>
                  <a:pt x="25579" y="1029"/>
                </a:cubicBezTo>
                <a:cubicBezTo>
                  <a:pt x="25512" y="1028"/>
                  <a:pt x="25470" y="955"/>
                  <a:pt x="25396" y="955"/>
                </a:cubicBezTo>
                <a:cubicBezTo>
                  <a:pt x="25387" y="955"/>
                  <a:pt x="25378" y="956"/>
                  <a:pt x="25368" y="959"/>
                </a:cubicBezTo>
                <a:cubicBezTo>
                  <a:pt x="25339" y="965"/>
                  <a:pt x="25308" y="968"/>
                  <a:pt x="25277" y="968"/>
                </a:cubicBezTo>
                <a:cubicBezTo>
                  <a:pt x="25229" y="968"/>
                  <a:pt x="25180" y="963"/>
                  <a:pt x="25131" y="963"/>
                </a:cubicBezTo>
                <a:lnTo>
                  <a:pt x="24382" y="963"/>
                </a:lnTo>
                <a:cubicBezTo>
                  <a:pt x="24348" y="1007"/>
                  <a:pt x="24308" y="1032"/>
                  <a:pt x="24242" y="1032"/>
                </a:cubicBezTo>
                <a:cubicBezTo>
                  <a:pt x="23936" y="1030"/>
                  <a:pt x="23630" y="1030"/>
                  <a:pt x="23326" y="1030"/>
                </a:cubicBezTo>
                <a:cubicBezTo>
                  <a:pt x="23021" y="1030"/>
                  <a:pt x="22718" y="1030"/>
                  <a:pt x="22418" y="1030"/>
                </a:cubicBezTo>
                <a:cubicBezTo>
                  <a:pt x="22385" y="1055"/>
                  <a:pt x="22360" y="1073"/>
                  <a:pt x="22335" y="1091"/>
                </a:cubicBezTo>
                <a:cubicBezTo>
                  <a:pt x="22302" y="1036"/>
                  <a:pt x="22253" y="1030"/>
                  <a:pt x="22201" y="1030"/>
                </a:cubicBezTo>
                <a:cubicBezTo>
                  <a:pt x="22186" y="1030"/>
                  <a:pt x="22171" y="1030"/>
                  <a:pt x="22156" y="1030"/>
                </a:cubicBezTo>
                <a:lnTo>
                  <a:pt x="21884" y="1030"/>
                </a:lnTo>
                <a:cubicBezTo>
                  <a:pt x="21823" y="1030"/>
                  <a:pt x="21760" y="1024"/>
                  <a:pt x="21698" y="1024"/>
                </a:cubicBezTo>
                <a:cubicBezTo>
                  <a:pt x="21658" y="1024"/>
                  <a:pt x="21618" y="1027"/>
                  <a:pt x="21580" y="1036"/>
                </a:cubicBezTo>
                <a:cubicBezTo>
                  <a:pt x="21569" y="1038"/>
                  <a:pt x="21558" y="1039"/>
                  <a:pt x="21549" y="1039"/>
                </a:cubicBezTo>
                <a:cubicBezTo>
                  <a:pt x="21469" y="1039"/>
                  <a:pt x="21418" y="964"/>
                  <a:pt x="21349" y="964"/>
                </a:cubicBezTo>
                <a:cubicBezTo>
                  <a:pt x="21344" y="964"/>
                  <a:pt x="21340" y="964"/>
                  <a:pt x="21336" y="965"/>
                </a:cubicBezTo>
                <a:cubicBezTo>
                  <a:pt x="21327" y="966"/>
                  <a:pt x="21319" y="966"/>
                  <a:pt x="21311" y="966"/>
                </a:cubicBezTo>
                <a:cubicBezTo>
                  <a:pt x="21227" y="966"/>
                  <a:pt x="21161" y="910"/>
                  <a:pt x="21090" y="903"/>
                </a:cubicBezTo>
                <a:cubicBezTo>
                  <a:pt x="20984" y="894"/>
                  <a:pt x="20914" y="830"/>
                  <a:pt x="20823" y="803"/>
                </a:cubicBezTo>
                <a:cubicBezTo>
                  <a:pt x="20794" y="794"/>
                  <a:pt x="20768" y="762"/>
                  <a:pt x="20743" y="762"/>
                </a:cubicBezTo>
                <a:cubicBezTo>
                  <a:pt x="20742" y="762"/>
                  <a:pt x="20741" y="762"/>
                  <a:pt x="20740" y="762"/>
                </a:cubicBezTo>
                <a:cubicBezTo>
                  <a:pt x="20734" y="763"/>
                  <a:pt x="20728" y="763"/>
                  <a:pt x="20723" y="763"/>
                </a:cubicBezTo>
                <a:cubicBezTo>
                  <a:pt x="20658" y="763"/>
                  <a:pt x="20615" y="720"/>
                  <a:pt x="20561" y="696"/>
                </a:cubicBezTo>
                <a:cubicBezTo>
                  <a:pt x="20505" y="672"/>
                  <a:pt x="20426" y="711"/>
                  <a:pt x="20382" y="636"/>
                </a:cubicBezTo>
                <a:cubicBezTo>
                  <a:pt x="20379" y="636"/>
                  <a:pt x="20376" y="636"/>
                  <a:pt x="20373" y="636"/>
                </a:cubicBezTo>
                <a:cubicBezTo>
                  <a:pt x="20251" y="636"/>
                  <a:pt x="20149" y="547"/>
                  <a:pt x="20024" y="547"/>
                </a:cubicBezTo>
                <a:cubicBezTo>
                  <a:pt x="20007" y="547"/>
                  <a:pt x="19990" y="549"/>
                  <a:pt x="19972" y="552"/>
                </a:cubicBezTo>
                <a:cubicBezTo>
                  <a:pt x="19939" y="560"/>
                  <a:pt x="19904" y="562"/>
                  <a:pt x="19869" y="562"/>
                </a:cubicBezTo>
                <a:cubicBezTo>
                  <a:pt x="19814" y="562"/>
                  <a:pt x="19757" y="557"/>
                  <a:pt x="19701" y="557"/>
                </a:cubicBezTo>
                <a:cubicBezTo>
                  <a:pt x="19571" y="557"/>
                  <a:pt x="19441" y="556"/>
                  <a:pt x="19311" y="556"/>
                </a:cubicBezTo>
                <a:cubicBezTo>
                  <a:pt x="19203" y="556"/>
                  <a:pt x="19095" y="556"/>
                  <a:pt x="18987" y="559"/>
                </a:cubicBezTo>
                <a:cubicBezTo>
                  <a:pt x="18948" y="560"/>
                  <a:pt x="18910" y="593"/>
                  <a:pt x="18865" y="613"/>
                </a:cubicBezTo>
                <a:cubicBezTo>
                  <a:pt x="18851" y="600"/>
                  <a:pt x="18828" y="579"/>
                  <a:pt x="18804" y="558"/>
                </a:cubicBezTo>
                <a:cubicBezTo>
                  <a:pt x="18753" y="618"/>
                  <a:pt x="18694" y="632"/>
                  <a:pt x="18633" y="632"/>
                </a:cubicBezTo>
                <a:cubicBezTo>
                  <a:pt x="18581" y="632"/>
                  <a:pt x="18527" y="622"/>
                  <a:pt x="18475" y="622"/>
                </a:cubicBezTo>
                <a:cubicBezTo>
                  <a:pt x="18446" y="622"/>
                  <a:pt x="18418" y="625"/>
                  <a:pt x="18391" y="634"/>
                </a:cubicBezTo>
                <a:cubicBezTo>
                  <a:pt x="18367" y="651"/>
                  <a:pt x="18345" y="686"/>
                  <a:pt x="18316" y="690"/>
                </a:cubicBezTo>
                <a:cubicBezTo>
                  <a:pt x="18300" y="692"/>
                  <a:pt x="18285" y="693"/>
                  <a:pt x="18269" y="693"/>
                </a:cubicBezTo>
                <a:cubicBezTo>
                  <a:pt x="18238" y="693"/>
                  <a:pt x="18206" y="690"/>
                  <a:pt x="18176" y="690"/>
                </a:cubicBezTo>
                <a:cubicBezTo>
                  <a:pt x="18154" y="690"/>
                  <a:pt x="18134" y="692"/>
                  <a:pt x="18113" y="695"/>
                </a:cubicBezTo>
                <a:cubicBezTo>
                  <a:pt x="18052" y="707"/>
                  <a:pt x="17996" y="745"/>
                  <a:pt x="17936" y="759"/>
                </a:cubicBezTo>
                <a:cubicBezTo>
                  <a:pt x="17922" y="763"/>
                  <a:pt x="17907" y="763"/>
                  <a:pt x="17892" y="763"/>
                </a:cubicBezTo>
                <a:cubicBezTo>
                  <a:pt x="17873" y="763"/>
                  <a:pt x="17853" y="762"/>
                  <a:pt x="17835" y="762"/>
                </a:cubicBezTo>
                <a:cubicBezTo>
                  <a:pt x="17810" y="762"/>
                  <a:pt x="17788" y="765"/>
                  <a:pt x="17775" y="778"/>
                </a:cubicBezTo>
                <a:cubicBezTo>
                  <a:pt x="17735" y="818"/>
                  <a:pt x="17691" y="834"/>
                  <a:pt x="17647" y="834"/>
                </a:cubicBezTo>
                <a:cubicBezTo>
                  <a:pt x="17628" y="834"/>
                  <a:pt x="17610" y="831"/>
                  <a:pt x="17591" y="826"/>
                </a:cubicBezTo>
                <a:cubicBezTo>
                  <a:pt x="17582" y="823"/>
                  <a:pt x="17574" y="822"/>
                  <a:pt x="17566" y="822"/>
                </a:cubicBezTo>
                <a:cubicBezTo>
                  <a:pt x="17500" y="822"/>
                  <a:pt x="17466" y="901"/>
                  <a:pt x="17406" y="901"/>
                </a:cubicBezTo>
                <a:cubicBezTo>
                  <a:pt x="17398" y="901"/>
                  <a:pt x="17389" y="900"/>
                  <a:pt x="17380" y="897"/>
                </a:cubicBezTo>
                <a:cubicBezTo>
                  <a:pt x="17364" y="891"/>
                  <a:pt x="17348" y="888"/>
                  <a:pt x="17332" y="888"/>
                </a:cubicBezTo>
                <a:cubicBezTo>
                  <a:pt x="17243" y="888"/>
                  <a:pt x="17171" y="973"/>
                  <a:pt x="17083" y="973"/>
                </a:cubicBezTo>
                <a:cubicBezTo>
                  <a:pt x="17067" y="973"/>
                  <a:pt x="17052" y="971"/>
                  <a:pt x="17035" y="965"/>
                </a:cubicBezTo>
                <a:cubicBezTo>
                  <a:pt x="16986" y="1050"/>
                  <a:pt x="16902" y="1030"/>
                  <a:pt x="16826" y="1037"/>
                </a:cubicBezTo>
                <a:cubicBezTo>
                  <a:pt x="16791" y="1093"/>
                  <a:pt x="16744" y="1103"/>
                  <a:pt x="16695" y="1103"/>
                </a:cubicBezTo>
                <a:cubicBezTo>
                  <a:pt x="16668" y="1103"/>
                  <a:pt x="16640" y="1100"/>
                  <a:pt x="16613" y="1100"/>
                </a:cubicBezTo>
                <a:cubicBezTo>
                  <a:pt x="16602" y="1100"/>
                  <a:pt x="16592" y="1100"/>
                  <a:pt x="16582" y="1101"/>
                </a:cubicBezTo>
                <a:cubicBezTo>
                  <a:pt x="16571" y="1102"/>
                  <a:pt x="16558" y="1102"/>
                  <a:pt x="16551" y="1109"/>
                </a:cubicBezTo>
                <a:cubicBezTo>
                  <a:pt x="16449" y="1192"/>
                  <a:pt x="16331" y="1236"/>
                  <a:pt x="16202" y="1253"/>
                </a:cubicBezTo>
                <a:cubicBezTo>
                  <a:pt x="16145" y="1353"/>
                  <a:pt x="15993" y="1251"/>
                  <a:pt x="15945" y="1372"/>
                </a:cubicBezTo>
                <a:cubicBezTo>
                  <a:pt x="15923" y="1372"/>
                  <a:pt x="15900" y="1372"/>
                  <a:pt x="15878" y="1372"/>
                </a:cubicBezTo>
                <a:cubicBezTo>
                  <a:pt x="15844" y="1372"/>
                  <a:pt x="15810" y="1372"/>
                  <a:pt x="15776" y="1374"/>
                </a:cubicBezTo>
                <a:cubicBezTo>
                  <a:pt x="15756" y="1375"/>
                  <a:pt x="15731" y="1384"/>
                  <a:pt x="15719" y="1397"/>
                </a:cubicBezTo>
                <a:cubicBezTo>
                  <a:pt x="15693" y="1429"/>
                  <a:pt x="15663" y="1444"/>
                  <a:pt x="15629" y="1444"/>
                </a:cubicBezTo>
                <a:cubicBezTo>
                  <a:pt x="15620" y="1444"/>
                  <a:pt x="15610" y="1443"/>
                  <a:pt x="15600" y="1441"/>
                </a:cubicBezTo>
                <a:cubicBezTo>
                  <a:pt x="15594" y="1439"/>
                  <a:pt x="15588" y="1438"/>
                  <a:pt x="15583" y="1438"/>
                </a:cubicBezTo>
                <a:cubicBezTo>
                  <a:pt x="15530" y="1438"/>
                  <a:pt x="15499" y="1504"/>
                  <a:pt x="15466" y="1504"/>
                </a:cubicBezTo>
                <a:cubicBezTo>
                  <a:pt x="15463" y="1504"/>
                  <a:pt x="15461" y="1504"/>
                  <a:pt x="15459" y="1503"/>
                </a:cubicBezTo>
                <a:cubicBezTo>
                  <a:pt x="15448" y="1500"/>
                  <a:pt x="15437" y="1499"/>
                  <a:pt x="15427" y="1499"/>
                </a:cubicBezTo>
                <a:cubicBezTo>
                  <a:pt x="15348" y="1499"/>
                  <a:pt x="15295" y="1573"/>
                  <a:pt x="15229" y="1573"/>
                </a:cubicBezTo>
                <a:cubicBezTo>
                  <a:pt x="15224" y="1573"/>
                  <a:pt x="15220" y="1573"/>
                  <a:pt x="15216" y="1572"/>
                </a:cubicBezTo>
                <a:cubicBezTo>
                  <a:pt x="15209" y="1571"/>
                  <a:pt x="15202" y="1571"/>
                  <a:pt x="15196" y="1571"/>
                </a:cubicBezTo>
                <a:cubicBezTo>
                  <a:pt x="15115" y="1571"/>
                  <a:pt x="15070" y="1652"/>
                  <a:pt x="14985" y="1652"/>
                </a:cubicBezTo>
                <a:cubicBezTo>
                  <a:pt x="14980" y="1652"/>
                  <a:pt x="14975" y="1652"/>
                  <a:pt x="14970" y="1651"/>
                </a:cubicBezTo>
                <a:cubicBezTo>
                  <a:pt x="14967" y="1651"/>
                  <a:pt x="14964" y="1651"/>
                  <a:pt x="14960" y="1651"/>
                </a:cubicBezTo>
                <a:cubicBezTo>
                  <a:pt x="14898" y="1651"/>
                  <a:pt x="14841" y="1721"/>
                  <a:pt x="14769" y="1721"/>
                </a:cubicBezTo>
                <a:cubicBezTo>
                  <a:pt x="14755" y="1721"/>
                  <a:pt x="14742" y="1718"/>
                  <a:pt x="14727" y="1713"/>
                </a:cubicBezTo>
                <a:cubicBezTo>
                  <a:pt x="14683" y="1828"/>
                  <a:pt x="14565" y="1752"/>
                  <a:pt x="14492" y="1802"/>
                </a:cubicBezTo>
                <a:cubicBezTo>
                  <a:pt x="14425" y="1849"/>
                  <a:pt x="14345" y="1908"/>
                  <a:pt x="14273" y="1908"/>
                </a:cubicBezTo>
                <a:cubicBezTo>
                  <a:pt x="14271" y="1908"/>
                  <a:pt x="14270" y="1908"/>
                  <a:pt x="14269" y="1908"/>
                </a:cubicBezTo>
                <a:cubicBezTo>
                  <a:pt x="14267" y="1908"/>
                  <a:pt x="14265" y="1908"/>
                  <a:pt x="14263" y="1908"/>
                </a:cubicBezTo>
                <a:cubicBezTo>
                  <a:pt x="14185" y="1908"/>
                  <a:pt x="14145" y="1985"/>
                  <a:pt x="14080" y="1985"/>
                </a:cubicBezTo>
                <a:cubicBezTo>
                  <a:pt x="14073" y="1985"/>
                  <a:pt x="14066" y="1984"/>
                  <a:pt x="14059" y="1982"/>
                </a:cubicBezTo>
                <a:cubicBezTo>
                  <a:pt x="14051" y="1980"/>
                  <a:pt x="14043" y="1979"/>
                  <a:pt x="14035" y="1979"/>
                </a:cubicBezTo>
                <a:cubicBezTo>
                  <a:pt x="13964" y="1979"/>
                  <a:pt x="13918" y="2059"/>
                  <a:pt x="13849" y="2059"/>
                </a:cubicBezTo>
                <a:cubicBezTo>
                  <a:pt x="13838" y="2059"/>
                  <a:pt x="13827" y="2057"/>
                  <a:pt x="13815" y="2052"/>
                </a:cubicBezTo>
                <a:cubicBezTo>
                  <a:pt x="13731" y="2102"/>
                  <a:pt x="13617" y="2094"/>
                  <a:pt x="13550" y="2147"/>
                </a:cubicBezTo>
                <a:cubicBezTo>
                  <a:pt x="13467" y="2213"/>
                  <a:pt x="13341" y="2145"/>
                  <a:pt x="13287" y="2256"/>
                </a:cubicBezTo>
                <a:cubicBezTo>
                  <a:pt x="13278" y="2257"/>
                  <a:pt x="13268" y="2258"/>
                  <a:pt x="13258" y="2258"/>
                </a:cubicBezTo>
                <a:cubicBezTo>
                  <a:pt x="13223" y="2258"/>
                  <a:pt x="13187" y="2250"/>
                  <a:pt x="13152" y="2250"/>
                </a:cubicBezTo>
                <a:cubicBezTo>
                  <a:pt x="13120" y="2250"/>
                  <a:pt x="13089" y="2257"/>
                  <a:pt x="13062" y="2286"/>
                </a:cubicBezTo>
                <a:cubicBezTo>
                  <a:pt x="13031" y="2319"/>
                  <a:pt x="12996" y="2326"/>
                  <a:pt x="12961" y="2326"/>
                </a:cubicBezTo>
                <a:cubicBezTo>
                  <a:pt x="12930" y="2326"/>
                  <a:pt x="12899" y="2320"/>
                  <a:pt x="12868" y="2320"/>
                </a:cubicBezTo>
                <a:cubicBezTo>
                  <a:pt x="12858" y="2320"/>
                  <a:pt x="12848" y="2321"/>
                  <a:pt x="12838" y="2323"/>
                </a:cubicBezTo>
                <a:cubicBezTo>
                  <a:pt x="12831" y="2324"/>
                  <a:pt x="12822" y="2324"/>
                  <a:pt x="12814" y="2324"/>
                </a:cubicBezTo>
                <a:cubicBezTo>
                  <a:pt x="12805" y="2324"/>
                  <a:pt x="12796" y="2324"/>
                  <a:pt x="12787" y="2324"/>
                </a:cubicBezTo>
                <a:cubicBezTo>
                  <a:pt x="12768" y="2324"/>
                  <a:pt x="12751" y="2325"/>
                  <a:pt x="12742" y="2335"/>
                </a:cubicBezTo>
                <a:cubicBezTo>
                  <a:pt x="12703" y="2377"/>
                  <a:pt x="12657" y="2386"/>
                  <a:pt x="12610" y="2386"/>
                </a:cubicBezTo>
                <a:cubicBezTo>
                  <a:pt x="12574" y="2386"/>
                  <a:pt x="12539" y="2381"/>
                  <a:pt x="12506" y="2381"/>
                </a:cubicBezTo>
                <a:cubicBezTo>
                  <a:pt x="12478" y="2381"/>
                  <a:pt x="12451" y="2384"/>
                  <a:pt x="12429" y="2399"/>
                </a:cubicBezTo>
                <a:cubicBezTo>
                  <a:pt x="12322" y="2465"/>
                  <a:pt x="12220" y="2456"/>
                  <a:pt x="12112" y="2459"/>
                </a:cubicBezTo>
                <a:cubicBezTo>
                  <a:pt x="12093" y="2460"/>
                  <a:pt x="12075" y="2460"/>
                  <a:pt x="12056" y="2460"/>
                </a:cubicBezTo>
                <a:cubicBezTo>
                  <a:pt x="12018" y="2460"/>
                  <a:pt x="11980" y="2459"/>
                  <a:pt x="11943" y="2459"/>
                </a:cubicBezTo>
                <a:cubicBezTo>
                  <a:pt x="11901" y="2459"/>
                  <a:pt x="11856" y="2467"/>
                  <a:pt x="11815" y="2467"/>
                </a:cubicBezTo>
                <a:cubicBezTo>
                  <a:pt x="11789" y="2467"/>
                  <a:pt x="11763" y="2464"/>
                  <a:pt x="11741" y="2454"/>
                </a:cubicBezTo>
                <a:cubicBezTo>
                  <a:pt x="11685" y="2431"/>
                  <a:pt x="11633" y="2391"/>
                  <a:pt x="11558" y="2368"/>
                </a:cubicBezTo>
                <a:cubicBezTo>
                  <a:pt x="11558" y="2260"/>
                  <a:pt x="11561" y="2148"/>
                  <a:pt x="11557" y="2037"/>
                </a:cubicBezTo>
                <a:cubicBezTo>
                  <a:pt x="11555" y="1976"/>
                  <a:pt x="11566" y="1927"/>
                  <a:pt x="11618" y="1891"/>
                </a:cubicBezTo>
                <a:cubicBezTo>
                  <a:pt x="11597" y="1787"/>
                  <a:pt x="11685" y="1713"/>
                  <a:pt x="11695" y="1617"/>
                </a:cubicBezTo>
                <a:cubicBezTo>
                  <a:pt x="11790" y="1543"/>
                  <a:pt x="11757" y="1437"/>
                  <a:pt x="11764" y="1340"/>
                </a:cubicBezTo>
                <a:cubicBezTo>
                  <a:pt x="11764" y="1331"/>
                  <a:pt x="11777" y="1322"/>
                  <a:pt x="11786" y="1315"/>
                </a:cubicBezTo>
                <a:cubicBezTo>
                  <a:pt x="11895" y="1231"/>
                  <a:pt x="11761" y="1062"/>
                  <a:pt x="11897" y="985"/>
                </a:cubicBezTo>
                <a:cubicBezTo>
                  <a:pt x="11908" y="980"/>
                  <a:pt x="11901" y="943"/>
                  <a:pt x="11899" y="919"/>
                </a:cubicBezTo>
                <a:cubicBezTo>
                  <a:pt x="11897" y="852"/>
                  <a:pt x="11895" y="785"/>
                  <a:pt x="11892" y="718"/>
                </a:cubicBezTo>
                <a:cubicBezTo>
                  <a:pt x="11779" y="667"/>
                  <a:pt x="11883" y="512"/>
                  <a:pt x="11772" y="461"/>
                </a:cubicBezTo>
                <a:cubicBezTo>
                  <a:pt x="11767" y="404"/>
                  <a:pt x="11745" y="359"/>
                  <a:pt x="11701" y="320"/>
                </a:cubicBezTo>
                <a:cubicBezTo>
                  <a:pt x="11618" y="243"/>
                  <a:pt x="11541" y="161"/>
                  <a:pt x="11460" y="80"/>
                </a:cubicBezTo>
                <a:cubicBezTo>
                  <a:pt x="11442" y="86"/>
                  <a:pt x="11425" y="89"/>
                  <a:pt x="11409" y="89"/>
                </a:cubicBezTo>
                <a:cubicBezTo>
                  <a:pt x="11317" y="89"/>
                  <a:pt x="11245" y="1"/>
                  <a:pt x="11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5766465" y="4324225"/>
            <a:ext cx="3981657" cy="901479"/>
            <a:chOff x="4971950" y="2406525"/>
            <a:chExt cx="867350" cy="196375"/>
          </a:xfrm>
        </p:grpSpPr>
        <p:sp>
          <p:nvSpPr>
            <p:cNvPr id="33" name="Google Shape;33;p4"/>
            <p:cNvSpPr/>
            <p:nvPr/>
          </p:nvSpPr>
          <p:spPr>
            <a:xfrm>
              <a:off x="4971950" y="2406525"/>
              <a:ext cx="367925" cy="196375"/>
            </a:xfrm>
            <a:custGeom>
              <a:avLst/>
              <a:gdLst/>
              <a:ahLst/>
              <a:cxnLst/>
              <a:rect l="l" t="t" r="r" b="b"/>
              <a:pathLst>
                <a:path w="14717" h="7855" extrusionOk="0">
                  <a:moveTo>
                    <a:pt x="11735" y="5077"/>
                  </a:moveTo>
                  <a:cubicBezTo>
                    <a:pt x="11757" y="5077"/>
                    <a:pt x="11778" y="5089"/>
                    <a:pt x="11801" y="5113"/>
                  </a:cubicBezTo>
                  <a:cubicBezTo>
                    <a:pt x="11778" y="5136"/>
                    <a:pt x="11757" y="5148"/>
                    <a:pt x="11735" y="5148"/>
                  </a:cubicBezTo>
                  <a:cubicBezTo>
                    <a:pt x="11714" y="5148"/>
                    <a:pt x="11692" y="5136"/>
                    <a:pt x="11670" y="5113"/>
                  </a:cubicBezTo>
                  <a:cubicBezTo>
                    <a:pt x="11692" y="5089"/>
                    <a:pt x="11713" y="5077"/>
                    <a:pt x="11735" y="5077"/>
                  </a:cubicBezTo>
                  <a:close/>
                  <a:moveTo>
                    <a:pt x="11497" y="5157"/>
                  </a:moveTo>
                  <a:cubicBezTo>
                    <a:pt x="11497" y="5157"/>
                    <a:pt x="11497" y="5157"/>
                    <a:pt x="11497" y="5157"/>
                  </a:cubicBezTo>
                  <a:cubicBezTo>
                    <a:pt x="11512" y="5161"/>
                    <a:pt x="11526" y="5170"/>
                    <a:pt x="11540" y="5178"/>
                  </a:cubicBezTo>
                  <a:cubicBezTo>
                    <a:pt x="11533" y="5185"/>
                    <a:pt x="11526" y="5192"/>
                    <a:pt x="11518" y="5201"/>
                  </a:cubicBezTo>
                  <a:cubicBezTo>
                    <a:pt x="11503" y="5195"/>
                    <a:pt x="11489" y="5186"/>
                    <a:pt x="11475" y="5178"/>
                  </a:cubicBezTo>
                  <a:cubicBezTo>
                    <a:pt x="11483" y="5171"/>
                    <a:pt x="11492" y="5157"/>
                    <a:pt x="11497" y="5157"/>
                  </a:cubicBezTo>
                  <a:close/>
                  <a:moveTo>
                    <a:pt x="11856" y="5208"/>
                  </a:moveTo>
                  <a:cubicBezTo>
                    <a:pt x="11874" y="5208"/>
                    <a:pt x="11893" y="5213"/>
                    <a:pt x="11910" y="5213"/>
                  </a:cubicBezTo>
                  <a:cubicBezTo>
                    <a:pt x="11916" y="5213"/>
                    <a:pt x="11922" y="5213"/>
                    <a:pt x="11927" y="5211"/>
                  </a:cubicBezTo>
                  <a:lnTo>
                    <a:pt x="11927" y="5211"/>
                  </a:lnTo>
                  <a:cubicBezTo>
                    <a:pt x="11904" y="5252"/>
                    <a:pt x="11895" y="5269"/>
                    <a:pt x="11873" y="5269"/>
                  </a:cubicBezTo>
                  <a:cubicBezTo>
                    <a:pt x="11858" y="5269"/>
                    <a:pt x="11837" y="5261"/>
                    <a:pt x="11803" y="5249"/>
                  </a:cubicBezTo>
                  <a:cubicBezTo>
                    <a:pt x="11814" y="5216"/>
                    <a:pt x="11834" y="5208"/>
                    <a:pt x="11856" y="5208"/>
                  </a:cubicBezTo>
                  <a:close/>
                  <a:moveTo>
                    <a:pt x="9822" y="6202"/>
                  </a:moveTo>
                  <a:cubicBezTo>
                    <a:pt x="9829" y="6210"/>
                    <a:pt x="9843" y="6219"/>
                    <a:pt x="9842" y="6224"/>
                  </a:cubicBezTo>
                  <a:cubicBezTo>
                    <a:pt x="9838" y="6239"/>
                    <a:pt x="9829" y="6254"/>
                    <a:pt x="9822" y="6267"/>
                  </a:cubicBezTo>
                  <a:cubicBezTo>
                    <a:pt x="9814" y="6261"/>
                    <a:pt x="9807" y="6254"/>
                    <a:pt x="9798" y="6245"/>
                  </a:cubicBezTo>
                  <a:lnTo>
                    <a:pt x="9822" y="6202"/>
                  </a:lnTo>
                  <a:close/>
                  <a:moveTo>
                    <a:pt x="9552" y="6277"/>
                  </a:moveTo>
                  <a:cubicBezTo>
                    <a:pt x="9567" y="6285"/>
                    <a:pt x="9581" y="6293"/>
                    <a:pt x="9596" y="6301"/>
                  </a:cubicBezTo>
                  <a:cubicBezTo>
                    <a:pt x="9588" y="6308"/>
                    <a:pt x="9579" y="6322"/>
                    <a:pt x="9574" y="6322"/>
                  </a:cubicBezTo>
                  <a:cubicBezTo>
                    <a:pt x="9573" y="6322"/>
                    <a:pt x="9573" y="6322"/>
                    <a:pt x="9573" y="6322"/>
                  </a:cubicBezTo>
                  <a:cubicBezTo>
                    <a:pt x="9558" y="6318"/>
                    <a:pt x="9544" y="6308"/>
                    <a:pt x="9530" y="6301"/>
                  </a:cubicBezTo>
                  <a:cubicBezTo>
                    <a:pt x="9537" y="6295"/>
                    <a:pt x="9544" y="6287"/>
                    <a:pt x="9552" y="6277"/>
                  </a:cubicBezTo>
                  <a:close/>
                  <a:moveTo>
                    <a:pt x="9879" y="6341"/>
                  </a:moveTo>
                  <a:lnTo>
                    <a:pt x="9879" y="6341"/>
                  </a:lnTo>
                  <a:cubicBezTo>
                    <a:pt x="9948" y="6365"/>
                    <a:pt x="9906" y="6424"/>
                    <a:pt x="9917" y="6467"/>
                  </a:cubicBezTo>
                  <a:cubicBezTo>
                    <a:pt x="9851" y="6429"/>
                    <a:pt x="9851" y="6429"/>
                    <a:pt x="9879" y="6341"/>
                  </a:cubicBezTo>
                  <a:close/>
                  <a:moveTo>
                    <a:pt x="7917" y="6861"/>
                  </a:moveTo>
                  <a:lnTo>
                    <a:pt x="7917" y="6861"/>
                  </a:lnTo>
                  <a:cubicBezTo>
                    <a:pt x="7899" y="6889"/>
                    <a:pt x="7885" y="6908"/>
                    <a:pt x="7870" y="6925"/>
                  </a:cubicBezTo>
                  <a:cubicBezTo>
                    <a:pt x="7826" y="6867"/>
                    <a:pt x="7876" y="6872"/>
                    <a:pt x="7917" y="6861"/>
                  </a:cubicBezTo>
                  <a:close/>
                  <a:moveTo>
                    <a:pt x="8631" y="6993"/>
                  </a:moveTo>
                  <a:cubicBezTo>
                    <a:pt x="8647" y="6993"/>
                    <a:pt x="8662" y="7001"/>
                    <a:pt x="8678" y="7016"/>
                  </a:cubicBezTo>
                  <a:cubicBezTo>
                    <a:pt x="8669" y="7049"/>
                    <a:pt x="8657" y="7058"/>
                    <a:pt x="8643" y="7058"/>
                  </a:cubicBezTo>
                  <a:cubicBezTo>
                    <a:pt x="8623" y="7058"/>
                    <a:pt x="8599" y="7037"/>
                    <a:pt x="8579" y="7037"/>
                  </a:cubicBezTo>
                  <a:cubicBezTo>
                    <a:pt x="8576" y="7037"/>
                    <a:pt x="8573" y="7037"/>
                    <a:pt x="8571" y="7038"/>
                  </a:cubicBezTo>
                  <a:cubicBezTo>
                    <a:pt x="8591" y="7007"/>
                    <a:pt x="8611" y="6993"/>
                    <a:pt x="8631" y="6993"/>
                  </a:cubicBezTo>
                  <a:close/>
                  <a:moveTo>
                    <a:pt x="367" y="7073"/>
                  </a:moveTo>
                  <a:cubicBezTo>
                    <a:pt x="373" y="7073"/>
                    <a:pt x="381" y="7086"/>
                    <a:pt x="387" y="7094"/>
                  </a:cubicBezTo>
                  <a:cubicBezTo>
                    <a:pt x="372" y="7100"/>
                    <a:pt x="360" y="7110"/>
                    <a:pt x="344" y="7114"/>
                  </a:cubicBezTo>
                  <a:cubicBezTo>
                    <a:pt x="344" y="7114"/>
                    <a:pt x="344" y="7114"/>
                    <a:pt x="343" y="7114"/>
                  </a:cubicBezTo>
                  <a:cubicBezTo>
                    <a:pt x="337" y="7114"/>
                    <a:pt x="330" y="7102"/>
                    <a:pt x="322" y="7094"/>
                  </a:cubicBezTo>
                  <a:cubicBezTo>
                    <a:pt x="336" y="7085"/>
                    <a:pt x="350" y="7077"/>
                    <a:pt x="366" y="7073"/>
                  </a:cubicBezTo>
                  <a:cubicBezTo>
                    <a:pt x="366" y="7073"/>
                    <a:pt x="366" y="7073"/>
                    <a:pt x="367" y="7073"/>
                  </a:cubicBezTo>
                  <a:close/>
                  <a:moveTo>
                    <a:pt x="14034" y="1"/>
                  </a:moveTo>
                  <a:cubicBezTo>
                    <a:pt x="14008" y="21"/>
                    <a:pt x="13987" y="38"/>
                    <a:pt x="13966" y="55"/>
                  </a:cubicBezTo>
                  <a:cubicBezTo>
                    <a:pt x="13945" y="32"/>
                    <a:pt x="13929" y="16"/>
                    <a:pt x="13915" y="2"/>
                  </a:cubicBezTo>
                  <a:lnTo>
                    <a:pt x="13380" y="2"/>
                  </a:lnTo>
                  <a:cubicBezTo>
                    <a:pt x="13358" y="27"/>
                    <a:pt x="13342" y="42"/>
                    <a:pt x="13325" y="58"/>
                  </a:cubicBezTo>
                  <a:lnTo>
                    <a:pt x="13004" y="58"/>
                  </a:lnTo>
                  <a:cubicBezTo>
                    <a:pt x="12980" y="82"/>
                    <a:pt x="12957" y="104"/>
                    <a:pt x="12932" y="127"/>
                  </a:cubicBezTo>
                  <a:lnTo>
                    <a:pt x="12741" y="127"/>
                  </a:lnTo>
                  <a:cubicBezTo>
                    <a:pt x="12716" y="150"/>
                    <a:pt x="12693" y="171"/>
                    <a:pt x="12669" y="195"/>
                  </a:cubicBezTo>
                  <a:lnTo>
                    <a:pt x="12481" y="195"/>
                  </a:lnTo>
                  <a:cubicBezTo>
                    <a:pt x="12454" y="221"/>
                    <a:pt x="12430" y="241"/>
                    <a:pt x="12409" y="259"/>
                  </a:cubicBezTo>
                  <a:cubicBezTo>
                    <a:pt x="12380" y="259"/>
                    <a:pt x="12351" y="256"/>
                    <a:pt x="12325" y="256"/>
                  </a:cubicBezTo>
                  <a:cubicBezTo>
                    <a:pt x="12307" y="256"/>
                    <a:pt x="12291" y="257"/>
                    <a:pt x="12274" y="261"/>
                  </a:cubicBezTo>
                  <a:cubicBezTo>
                    <a:pt x="12190" y="278"/>
                    <a:pt x="12117" y="339"/>
                    <a:pt x="12025" y="339"/>
                  </a:cubicBezTo>
                  <a:cubicBezTo>
                    <a:pt x="12022" y="339"/>
                    <a:pt x="12018" y="339"/>
                    <a:pt x="12014" y="339"/>
                  </a:cubicBezTo>
                  <a:cubicBezTo>
                    <a:pt x="12014" y="339"/>
                    <a:pt x="12014" y="339"/>
                    <a:pt x="12014" y="339"/>
                  </a:cubicBezTo>
                  <a:cubicBezTo>
                    <a:pt x="12007" y="339"/>
                    <a:pt x="11999" y="354"/>
                    <a:pt x="11992" y="361"/>
                  </a:cubicBezTo>
                  <a:lnTo>
                    <a:pt x="11957" y="396"/>
                  </a:lnTo>
                  <a:lnTo>
                    <a:pt x="11698" y="396"/>
                  </a:lnTo>
                  <a:cubicBezTo>
                    <a:pt x="11670" y="423"/>
                    <a:pt x="11655" y="439"/>
                    <a:pt x="11638" y="456"/>
                  </a:cubicBezTo>
                  <a:lnTo>
                    <a:pt x="11513" y="456"/>
                  </a:lnTo>
                  <a:cubicBezTo>
                    <a:pt x="11488" y="479"/>
                    <a:pt x="11464" y="500"/>
                    <a:pt x="11441" y="524"/>
                  </a:cubicBezTo>
                  <a:lnTo>
                    <a:pt x="11314" y="524"/>
                  </a:lnTo>
                  <a:cubicBezTo>
                    <a:pt x="11290" y="547"/>
                    <a:pt x="11267" y="569"/>
                    <a:pt x="11243" y="590"/>
                  </a:cubicBezTo>
                  <a:cubicBezTo>
                    <a:pt x="11230" y="586"/>
                    <a:pt x="11216" y="585"/>
                    <a:pt x="11203" y="585"/>
                  </a:cubicBezTo>
                  <a:cubicBezTo>
                    <a:pt x="11111" y="585"/>
                    <a:pt x="11038" y="667"/>
                    <a:pt x="10947" y="667"/>
                  </a:cubicBezTo>
                  <a:cubicBezTo>
                    <a:pt x="10937" y="667"/>
                    <a:pt x="10927" y="666"/>
                    <a:pt x="10917" y="664"/>
                  </a:cubicBezTo>
                  <a:cubicBezTo>
                    <a:pt x="10851" y="736"/>
                    <a:pt x="10762" y="776"/>
                    <a:pt x="10675" y="782"/>
                  </a:cubicBezTo>
                  <a:cubicBezTo>
                    <a:pt x="10595" y="787"/>
                    <a:pt x="10539" y="865"/>
                    <a:pt x="10462" y="865"/>
                  </a:cubicBezTo>
                  <a:cubicBezTo>
                    <a:pt x="10446" y="865"/>
                    <a:pt x="10428" y="861"/>
                    <a:pt x="10410" y="853"/>
                  </a:cubicBezTo>
                  <a:cubicBezTo>
                    <a:pt x="10369" y="966"/>
                    <a:pt x="10256" y="891"/>
                    <a:pt x="10187" y="941"/>
                  </a:cubicBezTo>
                  <a:cubicBezTo>
                    <a:pt x="10122" y="988"/>
                    <a:pt x="10044" y="1013"/>
                    <a:pt x="9973" y="1052"/>
                  </a:cubicBezTo>
                  <a:cubicBezTo>
                    <a:pt x="9902" y="1091"/>
                    <a:pt x="9838" y="1158"/>
                    <a:pt x="9763" y="1172"/>
                  </a:cubicBezTo>
                  <a:cubicBezTo>
                    <a:pt x="9681" y="1186"/>
                    <a:pt x="9608" y="1209"/>
                    <a:pt x="9535" y="1249"/>
                  </a:cubicBezTo>
                  <a:cubicBezTo>
                    <a:pt x="9463" y="1289"/>
                    <a:pt x="9393" y="1322"/>
                    <a:pt x="9304" y="1325"/>
                  </a:cubicBezTo>
                  <a:cubicBezTo>
                    <a:pt x="9242" y="1326"/>
                    <a:pt x="9188" y="1407"/>
                    <a:pt x="9123" y="1431"/>
                  </a:cubicBezTo>
                  <a:cubicBezTo>
                    <a:pt x="9065" y="1453"/>
                    <a:pt x="9015" y="1508"/>
                    <a:pt x="8964" y="1508"/>
                  </a:cubicBezTo>
                  <a:cubicBezTo>
                    <a:pt x="8963" y="1508"/>
                    <a:pt x="8962" y="1508"/>
                    <a:pt x="8961" y="1508"/>
                  </a:cubicBezTo>
                  <a:cubicBezTo>
                    <a:pt x="8960" y="1508"/>
                    <a:pt x="8959" y="1508"/>
                    <a:pt x="8958" y="1508"/>
                  </a:cubicBezTo>
                  <a:cubicBezTo>
                    <a:pt x="8878" y="1508"/>
                    <a:pt x="8825" y="1549"/>
                    <a:pt x="8761" y="1580"/>
                  </a:cubicBezTo>
                  <a:cubicBezTo>
                    <a:pt x="8471" y="1719"/>
                    <a:pt x="8187" y="1870"/>
                    <a:pt x="7901" y="2015"/>
                  </a:cubicBezTo>
                  <a:cubicBezTo>
                    <a:pt x="7825" y="2052"/>
                    <a:pt x="7766" y="2109"/>
                    <a:pt x="7696" y="2150"/>
                  </a:cubicBezTo>
                  <a:cubicBezTo>
                    <a:pt x="7620" y="2195"/>
                    <a:pt x="7540" y="2240"/>
                    <a:pt x="7455" y="2274"/>
                  </a:cubicBezTo>
                  <a:cubicBezTo>
                    <a:pt x="7409" y="2293"/>
                    <a:pt x="7363" y="2317"/>
                    <a:pt x="7322" y="2345"/>
                  </a:cubicBezTo>
                  <a:cubicBezTo>
                    <a:pt x="7276" y="2375"/>
                    <a:pt x="7253" y="2441"/>
                    <a:pt x="7191" y="2441"/>
                  </a:cubicBezTo>
                  <a:cubicBezTo>
                    <a:pt x="7183" y="2441"/>
                    <a:pt x="7175" y="2440"/>
                    <a:pt x="7166" y="2438"/>
                  </a:cubicBezTo>
                  <a:cubicBezTo>
                    <a:pt x="7101" y="2509"/>
                    <a:pt x="7006" y="2523"/>
                    <a:pt x="6928" y="2570"/>
                  </a:cubicBezTo>
                  <a:cubicBezTo>
                    <a:pt x="6849" y="2616"/>
                    <a:pt x="6769" y="2657"/>
                    <a:pt x="6690" y="2702"/>
                  </a:cubicBezTo>
                  <a:cubicBezTo>
                    <a:pt x="6611" y="2746"/>
                    <a:pt x="6514" y="2759"/>
                    <a:pt x="6451" y="2833"/>
                  </a:cubicBezTo>
                  <a:cubicBezTo>
                    <a:pt x="6445" y="2832"/>
                    <a:pt x="6439" y="2832"/>
                    <a:pt x="6433" y="2832"/>
                  </a:cubicBezTo>
                  <a:cubicBezTo>
                    <a:pt x="6342" y="2832"/>
                    <a:pt x="6317" y="2935"/>
                    <a:pt x="6246" y="2965"/>
                  </a:cubicBezTo>
                  <a:cubicBezTo>
                    <a:pt x="6163" y="3001"/>
                    <a:pt x="6082" y="3045"/>
                    <a:pt x="6001" y="3081"/>
                  </a:cubicBezTo>
                  <a:cubicBezTo>
                    <a:pt x="5918" y="3117"/>
                    <a:pt x="5865" y="3175"/>
                    <a:pt x="5803" y="3229"/>
                  </a:cubicBezTo>
                  <a:lnTo>
                    <a:pt x="5667" y="3229"/>
                  </a:lnTo>
                  <a:cubicBezTo>
                    <a:pt x="5641" y="3279"/>
                    <a:pt x="5592" y="3284"/>
                    <a:pt x="5541" y="3304"/>
                  </a:cubicBezTo>
                  <a:cubicBezTo>
                    <a:pt x="5486" y="3324"/>
                    <a:pt x="5450" y="3409"/>
                    <a:pt x="5397" y="3420"/>
                  </a:cubicBezTo>
                  <a:cubicBezTo>
                    <a:pt x="5309" y="3438"/>
                    <a:pt x="5286" y="3537"/>
                    <a:pt x="5222" y="3548"/>
                  </a:cubicBezTo>
                  <a:cubicBezTo>
                    <a:pt x="5148" y="3562"/>
                    <a:pt x="5116" y="3614"/>
                    <a:pt x="5065" y="3646"/>
                  </a:cubicBezTo>
                  <a:cubicBezTo>
                    <a:pt x="4986" y="3695"/>
                    <a:pt x="4899" y="3732"/>
                    <a:pt x="4841" y="3810"/>
                  </a:cubicBezTo>
                  <a:cubicBezTo>
                    <a:pt x="4840" y="3810"/>
                    <a:pt x="4838" y="3810"/>
                    <a:pt x="4836" y="3810"/>
                  </a:cubicBezTo>
                  <a:cubicBezTo>
                    <a:pt x="4771" y="3810"/>
                    <a:pt x="4733" y="3867"/>
                    <a:pt x="4678" y="3890"/>
                  </a:cubicBezTo>
                  <a:cubicBezTo>
                    <a:pt x="4649" y="3901"/>
                    <a:pt x="4623" y="3913"/>
                    <a:pt x="4597" y="3929"/>
                  </a:cubicBezTo>
                  <a:cubicBezTo>
                    <a:pt x="4553" y="3956"/>
                    <a:pt x="4539" y="4021"/>
                    <a:pt x="4477" y="4021"/>
                  </a:cubicBezTo>
                  <a:cubicBezTo>
                    <a:pt x="4475" y="4021"/>
                    <a:pt x="4474" y="4021"/>
                    <a:pt x="4472" y="4021"/>
                  </a:cubicBezTo>
                  <a:cubicBezTo>
                    <a:pt x="4472" y="4021"/>
                    <a:pt x="4471" y="4021"/>
                    <a:pt x="4470" y="4021"/>
                  </a:cubicBezTo>
                  <a:cubicBezTo>
                    <a:pt x="4405" y="4021"/>
                    <a:pt x="4380" y="4096"/>
                    <a:pt x="4307" y="4100"/>
                  </a:cubicBezTo>
                  <a:cubicBezTo>
                    <a:pt x="4245" y="4102"/>
                    <a:pt x="4174" y="4159"/>
                    <a:pt x="4129" y="4211"/>
                  </a:cubicBezTo>
                  <a:cubicBezTo>
                    <a:pt x="4058" y="4296"/>
                    <a:pt x="3952" y="4316"/>
                    <a:pt x="3872" y="4389"/>
                  </a:cubicBezTo>
                  <a:cubicBezTo>
                    <a:pt x="3795" y="4460"/>
                    <a:pt x="3682" y="4503"/>
                    <a:pt x="3582" y="4543"/>
                  </a:cubicBezTo>
                  <a:cubicBezTo>
                    <a:pt x="3515" y="4569"/>
                    <a:pt x="3479" y="4612"/>
                    <a:pt x="3431" y="4652"/>
                  </a:cubicBezTo>
                  <a:cubicBezTo>
                    <a:pt x="3384" y="4692"/>
                    <a:pt x="3307" y="4678"/>
                    <a:pt x="3275" y="4745"/>
                  </a:cubicBezTo>
                  <a:cubicBezTo>
                    <a:pt x="3267" y="4743"/>
                    <a:pt x="3259" y="4742"/>
                    <a:pt x="3252" y="4742"/>
                  </a:cubicBezTo>
                  <a:cubicBezTo>
                    <a:pt x="3189" y="4742"/>
                    <a:pt x="3155" y="4797"/>
                    <a:pt x="3121" y="4840"/>
                  </a:cubicBezTo>
                  <a:cubicBezTo>
                    <a:pt x="3077" y="4894"/>
                    <a:pt x="3001" y="4868"/>
                    <a:pt x="2960" y="4930"/>
                  </a:cubicBezTo>
                  <a:cubicBezTo>
                    <a:pt x="2925" y="4984"/>
                    <a:pt x="2871" y="5025"/>
                    <a:pt x="2825" y="5072"/>
                  </a:cubicBezTo>
                  <a:cubicBezTo>
                    <a:pt x="2818" y="5071"/>
                    <a:pt x="2811" y="5070"/>
                    <a:pt x="2805" y="5070"/>
                  </a:cubicBezTo>
                  <a:cubicBezTo>
                    <a:pt x="2708" y="5070"/>
                    <a:pt x="2683" y="5196"/>
                    <a:pt x="2590" y="5211"/>
                  </a:cubicBezTo>
                  <a:cubicBezTo>
                    <a:pt x="2478" y="5231"/>
                    <a:pt x="2448" y="5373"/>
                    <a:pt x="2346" y="5404"/>
                  </a:cubicBezTo>
                  <a:cubicBezTo>
                    <a:pt x="2244" y="5433"/>
                    <a:pt x="2203" y="5529"/>
                    <a:pt x="2126" y="5583"/>
                  </a:cubicBezTo>
                  <a:cubicBezTo>
                    <a:pt x="2102" y="5598"/>
                    <a:pt x="2062" y="5592"/>
                    <a:pt x="2040" y="5608"/>
                  </a:cubicBezTo>
                  <a:cubicBezTo>
                    <a:pt x="1976" y="5660"/>
                    <a:pt x="1934" y="5745"/>
                    <a:pt x="1837" y="5747"/>
                  </a:cubicBezTo>
                  <a:cubicBezTo>
                    <a:pt x="1776" y="5823"/>
                    <a:pt x="1696" y="5868"/>
                    <a:pt x="1612" y="5911"/>
                  </a:cubicBezTo>
                  <a:cubicBezTo>
                    <a:pt x="1586" y="5926"/>
                    <a:pt x="1571" y="5958"/>
                    <a:pt x="1557" y="5974"/>
                  </a:cubicBezTo>
                  <a:cubicBezTo>
                    <a:pt x="1547" y="6036"/>
                    <a:pt x="1580" y="6096"/>
                    <a:pt x="1506" y="6142"/>
                  </a:cubicBezTo>
                  <a:lnTo>
                    <a:pt x="1349" y="6064"/>
                  </a:lnTo>
                  <a:cubicBezTo>
                    <a:pt x="1271" y="6106"/>
                    <a:pt x="1225" y="6179"/>
                    <a:pt x="1174" y="6230"/>
                  </a:cubicBezTo>
                  <a:cubicBezTo>
                    <a:pt x="1162" y="6270"/>
                    <a:pt x="1154" y="6300"/>
                    <a:pt x="1146" y="6329"/>
                  </a:cubicBezTo>
                  <a:lnTo>
                    <a:pt x="989" y="6329"/>
                  </a:lnTo>
                  <a:cubicBezTo>
                    <a:pt x="956" y="6368"/>
                    <a:pt x="908" y="6413"/>
                    <a:pt x="874" y="6468"/>
                  </a:cubicBezTo>
                  <a:cubicBezTo>
                    <a:pt x="835" y="6531"/>
                    <a:pt x="762" y="6518"/>
                    <a:pt x="715" y="6560"/>
                  </a:cubicBezTo>
                  <a:cubicBezTo>
                    <a:pt x="675" y="6595"/>
                    <a:pt x="634" y="6657"/>
                    <a:pt x="594" y="6657"/>
                  </a:cubicBezTo>
                  <a:cubicBezTo>
                    <a:pt x="490" y="6657"/>
                    <a:pt x="541" y="6760"/>
                    <a:pt x="490" y="6790"/>
                  </a:cubicBezTo>
                  <a:cubicBezTo>
                    <a:pt x="454" y="6812"/>
                    <a:pt x="438" y="6850"/>
                    <a:pt x="391" y="6865"/>
                  </a:cubicBezTo>
                  <a:cubicBezTo>
                    <a:pt x="306" y="6891"/>
                    <a:pt x="231" y="6942"/>
                    <a:pt x="152" y="6982"/>
                  </a:cubicBezTo>
                  <a:cubicBezTo>
                    <a:pt x="134" y="6965"/>
                    <a:pt x="111" y="6949"/>
                    <a:pt x="89" y="6930"/>
                  </a:cubicBezTo>
                  <a:cubicBezTo>
                    <a:pt x="56" y="6966"/>
                    <a:pt x="29" y="6997"/>
                    <a:pt x="1" y="7027"/>
                  </a:cubicBezTo>
                  <a:cubicBezTo>
                    <a:pt x="34" y="7063"/>
                    <a:pt x="65" y="7094"/>
                    <a:pt x="96" y="7124"/>
                  </a:cubicBezTo>
                  <a:cubicBezTo>
                    <a:pt x="129" y="7124"/>
                    <a:pt x="161" y="7124"/>
                    <a:pt x="185" y="7129"/>
                  </a:cubicBezTo>
                  <a:cubicBezTo>
                    <a:pt x="202" y="7100"/>
                    <a:pt x="217" y="7082"/>
                    <a:pt x="232" y="7064"/>
                  </a:cubicBezTo>
                  <a:lnTo>
                    <a:pt x="232" y="7064"/>
                  </a:lnTo>
                  <a:cubicBezTo>
                    <a:pt x="275" y="7122"/>
                    <a:pt x="226" y="7118"/>
                    <a:pt x="185" y="7129"/>
                  </a:cubicBezTo>
                  <a:cubicBezTo>
                    <a:pt x="205" y="7177"/>
                    <a:pt x="145" y="7187"/>
                    <a:pt x="134" y="7228"/>
                  </a:cubicBezTo>
                  <a:cubicBezTo>
                    <a:pt x="161" y="7254"/>
                    <a:pt x="191" y="7260"/>
                    <a:pt x="223" y="7260"/>
                  </a:cubicBezTo>
                  <a:cubicBezTo>
                    <a:pt x="254" y="7260"/>
                    <a:pt x="286" y="7254"/>
                    <a:pt x="317" y="7254"/>
                  </a:cubicBezTo>
                  <a:cubicBezTo>
                    <a:pt x="328" y="7254"/>
                    <a:pt x="339" y="7255"/>
                    <a:pt x="350" y="7257"/>
                  </a:cubicBezTo>
                  <a:cubicBezTo>
                    <a:pt x="372" y="7236"/>
                    <a:pt x="396" y="7215"/>
                    <a:pt x="421" y="7191"/>
                  </a:cubicBezTo>
                  <a:lnTo>
                    <a:pt x="547" y="7191"/>
                  </a:lnTo>
                  <a:cubicBezTo>
                    <a:pt x="571" y="7169"/>
                    <a:pt x="594" y="7146"/>
                    <a:pt x="619" y="7123"/>
                  </a:cubicBezTo>
                  <a:lnTo>
                    <a:pt x="728" y="7123"/>
                  </a:lnTo>
                  <a:cubicBezTo>
                    <a:pt x="812" y="7074"/>
                    <a:pt x="880" y="7006"/>
                    <a:pt x="953" y="6999"/>
                  </a:cubicBezTo>
                  <a:cubicBezTo>
                    <a:pt x="1057" y="6990"/>
                    <a:pt x="1067" y="6867"/>
                    <a:pt x="1158" y="6861"/>
                  </a:cubicBezTo>
                  <a:cubicBezTo>
                    <a:pt x="1246" y="6855"/>
                    <a:pt x="1266" y="6739"/>
                    <a:pt x="1332" y="6734"/>
                  </a:cubicBezTo>
                  <a:cubicBezTo>
                    <a:pt x="1439" y="6725"/>
                    <a:pt x="1467" y="6635"/>
                    <a:pt x="1532" y="6584"/>
                  </a:cubicBezTo>
                  <a:cubicBezTo>
                    <a:pt x="1598" y="6529"/>
                    <a:pt x="1655" y="6461"/>
                    <a:pt x="1717" y="6399"/>
                  </a:cubicBezTo>
                  <a:lnTo>
                    <a:pt x="1732" y="6399"/>
                  </a:lnTo>
                  <a:cubicBezTo>
                    <a:pt x="1850" y="6370"/>
                    <a:pt x="1863" y="6276"/>
                    <a:pt x="1953" y="6262"/>
                  </a:cubicBezTo>
                  <a:cubicBezTo>
                    <a:pt x="2042" y="6249"/>
                    <a:pt x="2076" y="6118"/>
                    <a:pt x="2185" y="6117"/>
                  </a:cubicBezTo>
                  <a:cubicBezTo>
                    <a:pt x="2201" y="6117"/>
                    <a:pt x="2218" y="6090"/>
                    <a:pt x="2231" y="6072"/>
                  </a:cubicBezTo>
                  <a:cubicBezTo>
                    <a:pt x="2283" y="5984"/>
                    <a:pt x="2393" y="5994"/>
                    <a:pt x="2462" y="5915"/>
                  </a:cubicBezTo>
                  <a:cubicBezTo>
                    <a:pt x="2521" y="5843"/>
                    <a:pt x="2633" y="5815"/>
                    <a:pt x="2722" y="5769"/>
                  </a:cubicBezTo>
                  <a:lnTo>
                    <a:pt x="2722" y="5699"/>
                  </a:lnTo>
                  <a:cubicBezTo>
                    <a:pt x="2803" y="5661"/>
                    <a:pt x="2885" y="5624"/>
                    <a:pt x="2968" y="5586"/>
                  </a:cubicBezTo>
                  <a:cubicBezTo>
                    <a:pt x="2981" y="5548"/>
                    <a:pt x="2993" y="5510"/>
                    <a:pt x="3005" y="5474"/>
                  </a:cubicBezTo>
                  <a:lnTo>
                    <a:pt x="3142" y="5474"/>
                  </a:lnTo>
                  <a:cubicBezTo>
                    <a:pt x="3249" y="5365"/>
                    <a:pt x="3356" y="5255"/>
                    <a:pt x="3465" y="5145"/>
                  </a:cubicBezTo>
                  <a:lnTo>
                    <a:pt x="3662" y="5145"/>
                  </a:lnTo>
                  <a:cubicBezTo>
                    <a:pt x="3713" y="5044"/>
                    <a:pt x="3836" y="5034"/>
                    <a:pt x="3903" y="4957"/>
                  </a:cubicBezTo>
                  <a:cubicBezTo>
                    <a:pt x="3975" y="4873"/>
                    <a:pt x="4083" y="4858"/>
                    <a:pt x="4159" y="4777"/>
                  </a:cubicBezTo>
                  <a:cubicBezTo>
                    <a:pt x="4223" y="4708"/>
                    <a:pt x="4331" y="4676"/>
                    <a:pt x="4422" y="4637"/>
                  </a:cubicBezTo>
                  <a:cubicBezTo>
                    <a:pt x="4502" y="4604"/>
                    <a:pt x="4574" y="4538"/>
                    <a:pt x="4663" y="4538"/>
                  </a:cubicBezTo>
                  <a:cubicBezTo>
                    <a:pt x="4676" y="4538"/>
                    <a:pt x="4690" y="4539"/>
                    <a:pt x="4704" y="4542"/>
                  </a:cubicBezTo>
                  <a:cubicBezTo>
                    <a:pt x="4767" y="4478"/>
                    <a:pt x="4828" y="4415"/>
                    <a:pt x="4890" y="4353"/>
                  </a:cubicBezTo>
                  <a:cubicBezTo>
                    <a:pt x="4900" y="4358"/>
                    <a:pt x="4910" y="4360"/>
                    <a:pt x="4919" y="4360"/>
                  </a:cubicBezTo>
                  <a:cubicBezTo>
                    <a:pt x="4974" y="4360"/>
                    <a:pt x="5002" y="4276"/>
                    <a:pt x="5058" y="4276"/>
                  </a:cubicBezTo>
                  <a:cubicBezTo>
                    <a:pt x="5067" y="4276"/>
                    <a:pt x="5077" y="4278"/>
                    <a:pt x="5088" y="4283"/>
                  </a:cubicBezTo>
                  <a:cubicBezTo>
                    <a:pt x="5146" y="4188"/>
                    <a:pt x="5261" y="4170"/>
                    <a:pt x="5336" y="4097"/>
                  </a:cubicBezTo>
                  <a:cubicBezTo>
                    <a:pt x="5410" y="4024"/>
                    <a:pt x="5499" y="3975"/>
                    <a:pt x="5602" y="3954"/>
                  </a:cubicBezTo>
                  <a:cubicBezTo>
                    <a:pt x="5670" y="3854"/>
                    <a:pt x="5782" y="3810"/>
                    <a:pt x="5881" y="3762"/>
                  </a:cubicBezTo>
                  <a:cubicBezTo>
                    <a:pt x="5978" y="3713"/>
                    <a:pt x="6076" y="3660"/>
                    <a:pt x="6179" y="3619"/>
                  </a:cubicBezTo>
                  <a:cubicBezTo>
                    <a:pt x="6230" y="3599"/>
                    <a:pt x="6297" y="3576"/>
                    <a:pt x="6337" y="3535"/>
                  </a:cubicBezTo>
                  <a:cubicBezTo>
                    <a:pt x="6427" y="3442"/>
                    <a:pt x="6534" y="3392"/>
                    <a:pt x="6652" y="3351"/>
                  </a:cubicBezTo>
                  <a:cubicBezTo>
                    <a:pt x="6676" y="3298"/>
                    <a:pt x="6718" y="3294"/>
                    <a:pt x="6760" y="3294"/>
                  </a:cubicBezTo>
                  <a:cubicBezTo>
                    <a:pt x="6766" y="3294"/>
                    <a:pt x="6772" y="3295"/>
                    <a:pt x="6779" y="3295"/>
                  </a:cubicBezTo>
                  <a:cubicBezTo>
                    <a:pt x="6804" y="3295"/>
                    <a:pt x="6829" y="3293"/>
                    <a:pt x="6849" y="3281"/>
                  </a:cubicBezTo>
                  <a:cubicBezTo>
                    <a:pt x="6889" y="3242"/>
                    <a:pt x="6926" y="3203"/>
                    <a:pt x="6954" y="3176"/>
                  </a:cubicBezTo>
                  <a:cubicBezTo>
                    <a:pt x="6996" y="3161"/>
                    <a:pt x="7026" y="3155"/>
                    <a:pt x="7053" y="3140"/>
                  </a:cubicBezTo>
                  <a:cubicBezTo>
                    <a:pt x="7070" y="3131"/>
                    <a:pt x="7082" y="3106"/>
                    <a:pt x="7100" y="3099"/>
                  </a:cubicBezTo>
                  <a:cubicBezTo>
                    <a:pt x="7127" y="3089"/>
                    <a:pt x="7157" y="3088"/>
                    <a:pt x="7183" y="3083"/>
                  </a:cubicBezTo>
                  <a:cubicBezTo>
                    <a:pt x="7193" y="3043"/>
                    <a:pt x="7201" y="3012"/>
                    <a:pt x="7209" y="2973"/>
                  </a:cubicBezTo>
                  <a:cubicBezTo>
                    <a:pt x="7281" y="2967"/>
                    <a:pt x="7355" y="2964"/>
                    <a:pt x="7401" y="2961"/>
                  </a:cubicBezTo>
                  <a:cubicBezTo>
                    <a:pt x="7475" y="2923"/>
                    <a:pt x="7540" y="2905"/>
                    <a:pt x="7581" y="2864"/>
                  </a:cubicBezTo>
                  <a:cubicBezTo>
                    <a:pt x="7656" y="2788"/>
                    <a:pt x="7751" y="2750"/>
                    <a:pt x="7840" y="2702"/>
                  </a:cubicBezTo>
                  <a:cubicBezTo>
                    <a:pt x="7993" y="2622"/>
                    <a:pt x="8163" y="2572"/>
                    <a:pt x="8262" y="2447"/>
                  </a:cubicBezTo>
                  <a:cubicBezTo>
                    <a:pt x="8326" y="2437"/>
                    <a:pt x="8375" y="2443"/>
                    <a:pt x="8406" y="2422"/>
                  </a:cubicBezTo>
                  <a:cubicBezTo>
                    <a:pt x="8492" y="2363"/>
                    <a:pt x="8602" y="2339"/>
                    <a:pt x="8652" y="2240"/>
                  </a:cubicBezTo>
                  <a:lnTo>
                    <a:pt x="8830" y="2240"/>
                  </a:lnTo>
                  <a:cubicBezTo>
                    <a:pt x="8846" y="2207"/>
                    <a:pt x="8879" y="2150"/>
                    <a:pt x="8907" y="2103"/>
                  </a:cubicBezTo>
                  <a:cubicBezTo>
                    <a:pt x="8923" y="2107"/>
                    <a:pt x="8938" y="2109"/>
                    <a:pt x="8952" y="2109"/>
                  </a:cubicBezTo>
                  <a:cubicBezTo>
                    <a:pt x="9043" y="2109"/>
                    <a:pt x="9109" y="2037"/>
                    <a:pt x="9189" y="2037"/>
                  </a:cubicBezTo>
                  <a:cubicBezTo>
                    <a:pt x="9201" y="2037"/>
                    <a:pt x="9213" y="2039"/>
                    <a:pt x="9226" y="2042"/>
                  </a:cubicBezTo>
                  <a:cubicBezTo>
                    <a:pt x="9326" y="1955"/>
                    <a:pt x="9465" y="1932"/>
                    <a:pt x="9568" y="1842"/>
                  </a:cubicBezTo>
                  <a:lnTo>
                    <a:pt x="9760" y="1842"/>
                  </a:lnTo>
                  <a:cubicBezTo>
                    <a:pt x="9791" y="1790"/>
                    <a:pt x="9845" y="1789"/>
                    <a:pt x="9891" y="1767"/>
                  </a:cubicBezTo>
                  <a:cubicBezTo>
                    <a:pt x="9943" y="1738"/>
                    <a:pt x="9981" y="1681"/>
                    <a:pt x="10015" y="1646"/>
                  </a:cubicBezTo>
                  <a:cubicBezTo>
                    <a:pt x="10035" y="1646"/>
                    <a:pt x="10053" y="1647"/>
                    <a:pt x="10071" y="1647"/>
                  </a:cubicBezTo>
                  <a:cubicBezTo>
                    <a:pt x="10130" y="1647"/>
                    <a:pt x="10175" y="1638"/>
                    <a:pt x="10205" y="1584"/>
                  </a:cubicBezTo>
                  <a:cubicBezTo>
                    <a:pt x="10257" y="1582"/>
                    <a:pt x="10308" y="1579"/>
                    <a:pt x="10344" y="1577"/>
                  </a:cubicBezTo>
                  <a:cubicBezTo>
                    <a:pt x="10374" y="1546"/>
                    <a:pt x="10388" y="1530"/>
                    <a:pt x="10404" y="1515"/>
                  </a:cubicBezTo>
                  <a:lnTo>
                    <a:pt x="10533" y="1515"/>
                  </a:lnTo>
                  <a:cubicBezTo>
                    <a:pt x="10616" y="1417"/>
                    <a:pt x="10760" y="1420"/>
                    <a:pt x="10847" y="1328"/>
                  </a:cubicBezTo>
                  <a:cubicBezTo>
                    <a:pt x="10929" y="1322"/>
                    <a:pt x="11004" y="1301"/>
                    <a:pt x="11077" y="1255"/>
                  </a:cubicBezTo>
                  <a:cubicBezTo>
                    <a:pt x="11091" y="1246"/>
                    <a:pt x="11109" y="1243"/>
                    <a:pt x="11130" y="1243"/>
                  </a:cubicBezTo>
                  <a:cubicBezTo>
                    <a:pt x="11164" y="1243"/>
                    <a:pt x="11204" y="1251"/>
                    <a:pt x="11240" y="1251"/>
                  </a:cubicBezTo>
                  <a:cubicBezTo>
                    <a:pt x="11262" y="1232"/>
                    <a:pt x="11285" y="1212"/>
                    <a:pt x="11312" y="1187"/>
                  </a:cubicBezTo>
                  <a:lnTo>
                    <a:pt x="11437" y="1187"/>
                  </a:lnTo>
                  <a:cubicBezTo>
                    <a:pt x="11461" y="1163"/>
                    <a:pt x="11484" y="1142"/>
                    <a:pt x="11509" y="1119"/>
                  </a:cubicBezTo>
                  <a:lnTo>
                    <a:pt x="11636" y="1119"/>
                  </a:lnTo>
                  <a:cubicBezTo>
                    <a:pt x="11660" y="1096"/>
                    <a:pt x="11683" y="1074"/>
                    <a:pt x="11708" y="1050"/>
                  </a:cubicBezTo>
                  <a:lnTo>
                    <a:pt x="11895" y="1050"/>
                  </a:lnTo>
                  <a:cubicBezTo>
                    <a:pt x="11924" y="1027"/>
                    <a:pt x="11947" y="1006"/>
                    <a:pt x="11972" y="983"/>
                  </a:cubicBezTo>
                  <a:lnTo>
                    <a:pt x="12155" y="983"/>
                  </a:lnTo>
                  <a:cubicBezTo>
                    <a:pt x="12186" y="957"/>
                    <a:pt x="12210" y="936"/>
                    <a:pt x="12237" y="915"/>
                  </a:cubicBezTo>
                  <a:lnTo>
                    <a:pt x="12479" y="915"/>
                  </a:lnTo>
                  <a:cubicBezTo>
                    <a:pt x="12515" y="886"/>
                    <a:pt x="12539" y="868"/>
                    <a:pt x="12567" y="847"/>
                  </a:cubicBezTo>
                  <a:lnTo>
                    <a:pt x="12747" y="847"/>
                  </a:lnTo>
                  <a:cubicBezTo>
                    <a:pt x="12770" y="822"/>
                    <a:pt x="12785" y="807"/>
                    <a:pt x="12813" y="780"/>
                  </a:cubicBezTo>
                  <a:lnTo>
                    <a:pt x="13205" y="780"/>
                  </a:lnTo>
                  <a:cubicBezTo>
                    <a:pt x="13229" y="752"/>
                    <a:pt x="13243" y="736"/>
                    <a:pt x="13257" y="721"/>
                  </a:cubicBezTo>
                  <a:lnTo>
                    <a:pt x="13710" y="721"/>
                  </a:lnTo>
                  <a:cubicBezTo>
                    <a:pt x="13735" y="745"/>
                    <a:pt x="13759" y="767"/>
                    <a:pt x="13782" y="790"/>
                  </a:cubicBezTo>
                  <a:lnTo>
                    <a:pt x="13950" y="790"/>
                  </a:lnTo>
                  <a:cubicBezTo>
                    <a:pt x="14026" y="829"/>
                    <a:pt x="14078" y="858"/>
                    <a:pt x="14136" y="888"/>
                  </a:cubicBezTo>
                  <a:cubicBezTo>
                    <a:pt x="14018" y="968"/>
                    <a:pt x="13995" y="1122"/>
                    <a:pt x="13884" y="1212"/>
                  </a:cubicBezTo>
                  <a:cubicBezTo>
                    <a:pt x="13859" y="1232"/>
                    <a:pt x="13859" y="1284"/>
                    <a:pt x="13851" y="1316"/>
                  </a:cubicBezTo>
                  <a:cubicBezTo>
                    <a:pt x="13813" y="1318"/>
                    <a:pt x="13792" y="1321"/>
                    <a:pt x="13771" y="1322"/>
                  </a:cubicBezTo>
                  <a:cubicBezTo>
                    <a:pt x="13680" y="1415"/>
                    <a:pt x="13587" y="1508"/>
                    <a:pt x="13497" y="1602"/>
                  </a:cubicBezTo>
                  <a:cubicBezTo>
                    <a:pt x="13412" y="1688"/>
                    <a:pt x="13333" y="1778"/>
                    <a:pt x="13243" y="1857"/>
                  </a:cubicBezTo>
                  <a:cubicBezTo>
                    <a:pt x="13148" y="1943"/>
                    <a:pt x="13078" y="2051"/>
                    <a:pt x="12960" y="2116"/>
                  </a:cubicBezTo>
                  <a:cubicBezTo>
                    <a:pt x="12851" y="2176"/>
                    <a:pt x="12769" y="2286"/>
                    <a:pt x="12675" y="2373"/>
                  </a:cubicBezTo>
                  <a:cubicBezTo>
                    <a:pt x="12674" y="2373"/>
                    <a:pt x="12672" y="2373"/>
                    <a:pt x="12671" y="2373"/>
                  </a:cubicBezTo>
                  <a:cubicBezTo>
                    <a:pt x="12533" y="2373"/>
                    <a:pt x="12510" y="2548"/>
                    <a:pt x="12399" y="2569"/>
                  </a:cubicBezTo>
                  <a:cubicBezTo>
                    <a:pt x="12262" y="2594"/>
                    <a:pt x="12239" y="2774"/>
                    <a:pt x="12087" y="2774"/>
                  </a:cubicBezTo>
                  <a:cubicBezTo>
                    <a:pt x="12086" y="2774"/>
                    <a:pt x="12085" y="2774"/>
                    <a:pt x="12084" y="2774"/>
                  </a:cubicBezTo>
                  <a:cubicBezTo>
                    <a:pt x="11982" y="2878"/>
                    <a:pt x="11876" y="2987"/>
                    <a:pt x="11770" y="3096"/>
                  </a:cubicBezTo>
                  <a:cubicBezTo>
                    <a:pt x="11632" y="3099"/>
                    <a:pt x="11602" y="3260"/>
                    <a:pt x="11494" y="3295"/>
                  </a:cubicBezTo>
                  <a:cubicBezTo>
                    <a:pt x="11361" y="3340"/>
                    <a:pt x="11304" y="3463"/>
                    <a:pt x="11205" y="3541"/>
                  </a:cubicBezTo>
                  <a:cubicBezTo>
                    <a:pt x="11156" y="3579"/>
                    <a:pt x="11117" y="3619"/>
                    <a:pt x="11051" y="3641"/>
                  </a:cubicBezTo>
                  <a:cubicBezTo>
                    <a:pt x="10980" y="3665"/>
                    <a:pt x="10942" y="3769"/>
                    <a:pt x="10847" y="3774"/>
                  </a:cubicBezTo>
                  <a:cubicBezTo>
                    <a:pt x="10839" y="3774"/>
                    <a:pt x="10832" y="3790"/>
                    <a:pt x="10824" y="3797"/>
                  </a:cubicBezTo>
                  <a:cubicBezTo>
                    <a:pt x="10733" y="3869"/>
                    <a:pt x="10677" y="3980"/>
                    <a:pt x="10562" y="4028"/>
                  </a:cubicBezTo>
                  <a:cubicBezTo>
                    <a:pt x="10440" y="4078"/>
                    <a:pt x="10378" y="4205"/>
                    <a:pt x="10272" y="4287"/>
                  </a:cubicBezTo>
                  <a:cubicBezTo>
                    <a:pt x="10257" y="4288"/>
                    <a:pt x="10235" y="4288"/>
                    <a:pt x="10219" y="4290"/>
                  </a:cubicBezTo>
                  <a:cubicBezTo>
                    <a:pt x="10132" y="4378"/>
                    <a:pt x="10049" y="4463"/>
                    <a:pt x="9974" y="4539"/>
                  </a:cubicBezTo>
                  <a:cubicBezTo>
                    <a:pt x="9835" y="4591"/>
                    <a:pt x="9715" y="4646"/>
                    <a:pt x="9624" y="4754"/>
                  </a:cubicBezTo>
                  <a:lnTo>
                    <a:pt x="9549" y="4754"/>
                  </a:lnTo>
                  <a:cubicBezTo>
                    <a:pt x="9426" y="4883"/>
                    <a:pt x="9299" y="5016"/>
                    <a:pt x="9170" y="5150"/>
                  </a:cubicBezTo>
                  <a:cubicBezTo>
                    <a:pt x="9031" y="5150"/>
                    <a:pt x="9006" y="5314"/>
                    <a:pt x="8894" y="5346"/>
                  </a:cubicBezTo>
                  <a:cubicBezTo>
                    <a:pt x="8769" y="5382"/>
                    <a:pt x="8722" y="5501"/>
                    <a:pt x="8629" y="5572"/>
                  </a:cubicBezTo>
                  <a:cubicBezTo>
                    <a:pt x="8595" y="5599"/>
                    <a:pt x="8571" y="5656"/>
                    <a:pt x="8537" y="5661"/>
                  </a:cubicBezTo>
                  <a:cubicBezTo>
                    <a:pt x="8442" y="5676"/>
                    <a:pt x="8398" y="5751"/>
                    <a:pt x="8334" y="5805"/>
                  </a:cubicBezTo>
                  <a:cubicBezTo>
                    <a:pt x="8275" y="5856"/>
                    <a:pt x="8240" y="5946"/>
                    <a:pt x="8145" y="5946"/>
                  </a:cubicBezTo>
                  <a:cubicBezTo>
                    <a:pt x="8141" y="5946"/>
                    <a:pt x="8137" y="5946"/>
                    <a:pt x="8133" y="5945"/>
                  </a:cubicBezTo>
                  <a:cubicBezTo>
                    <a:pt x="8071" y="6007"/>
                    <a:pt x="8011" y="6070"/>
                    <a:pt x="7949" y="6131"/>
                  </a:cubicBezTo>
                  <a:cubicBezTo>
                    <a:pt x="7905" y="6178"/>
                    <a:pt x="7858" y="6224"/>
                    <a:pt x="7812" y="6271"/>
                  </a:cubicBezTo>
                  <a:cubicBezTo>
                    <a:pt x="7805" y="6271"/>
                    <a:pt x="7798" y="6271"/>
                    <a:pt x="7790" y="6271"/>
                  </a:cubicBezTo>
                  <a:cubicBezTo>
                    <a:pt x="7786" y="6271"/>
                    <a:pt x="7783" y="6271"/>
                    <a:pt x="7779" y="6271"/>
                  </a:cubicBezTo>
                  <a:cubicBezTo>
                    <a:pt x="7656" y="6293"/>
                    <a:pt x="7635" y="6461"/>
                    <a:pt x="7504" y="6470"/>
                  </a:cubicBezTo>
                  <a:cubicBezTo>
                    <a:pt x="7408" y="6557"/>
                    <a:pt x="7315" y="6645"/>
                    <a:pt x="7218" y="6734"/>
                  </a:cubicBezTo>
                  <a:cubicBezTo>
                    <a:pt x="7201" y="6735"/>
                    <a:pt x="7180" y="6737"/>
                    <a:pt x="7151" y="6738"/>
                  </a:cubicBezTo>
                  <a:cubicBezTo>
                    <a:pt x="7140" y="6773"/>
                    <a:pt x="7126" y="6811"/>
                    <a:pt x="7113" y="6850"/>
                  </a:cubicBezTo>
                  <a:cubicBezTo>
                    <a:pt x="7105" y="6855"/>
                    <a:pt x="7096" y="6865"/>
                    <a:pt x="7087" y="6865"/>
                  </a:cubicBezTo>
                  <a:cubicBezTo>
                    <a:pt x="7067" y="6866"/>
                    <a:pt x="7046" y="6867"/>
                    <a:pt x="7026" y="6867"/>
                  </a:cubicBezTo>
                  <a:cubicBezTo>
                    <a:pt x="7006" y="6867"/>
                    <a:pt x="6986" y="6866"/>
                    <a:pt x="6969" y="6866"/>
                  </a:cubicBezTo>
                  <a:cubicBezTo>
                    <a:pt x="6954" y="6882"/>
                    <a:pt x="6940" y="6888"/>
                    <a:pt x="6939" y="6897"/>
                  </a:cubicBezTo>
                  <a:cubicBezTo>
                    <a:pt x="6935" y="6918"/>
                    <a:pt x="6938" y="6940"/>
                    <a:pt x="6938" y="6960"/>
                  </a:cubicBezTo>
                  <a:cubicBezTo>
                    <a:pt x="6731" y="7165"/>
                    <a:pt x="6702" y="7203"/>
                    <a:pt x="6433" y="7673"/>
                  </a:cubicBezTo>
                  <a:cubicBezTo>
                    <a:pt x="6409" y="7717"/>
                    <a:pt x="6410" y="7751"/>
                    <a:pt x="6447" y="7787"/>
                  </a:cubicBezTo>
                  <a:lnTo>
                    <a:pt x="6575" y="7787"/>
                  </a:lnTo>
                  <a:cubicBezTo>
                    <a:pt x="6599" y="7811"/>
                    <a:pt x="6622" y="7833"/>
                    <a:pt x="6645" y="7854"/>
                  </a:cubicBezTo>
                  <a:lnTo>
                    <a:pt x="7096" y="7854"/>
                  </a:lnTo>
                  <a:cubicBezTo>
                    <a:pt x="7120" y="7832"/>
                    <a:pt x="7144" y="7809"/>
                    <a:pt x="7168" y="7786"/>
                  </a:cubicBezTo>
                  <a:lnTo>
                    <a:pt x="7367" y="7786"/>
                  </a:lnTo>
                  <a:cubicBezTo>
                    <a:pt x="7567" y="7727"/>
                    <a:pt x="7682" y="7591"/>
                    <a:pt x="7849" y="7591"/>
                  </a:cubicBezTo>
                  <a:cubicBezTo>
                    <a:pt x="7855" y="7591"/>
                    <a:pt x="7860" y="7591"/>
                    <a:pt x="7866" y="7591"/>
                  </a:cubicBezTo>
                  <a:cubicBezTo>
                    <a:pt x="7910" y="7524"/>
                    <a:pt x="8004" y="7545"/>
                    <a:pt x="8047" y="7480"/>
                  </a:cubicBezTo>
                  <a:cubicBezTo>
                    <a:pt x="8091" y="7412"/>
                    <a:pt x="8174" y="7410"/>
                    <a:pt x="8225" y="7362"/>
                  </a:cubicBezTo>
                  <a:cubicBezTo>
                    <a:pt x="8273" y="7319"/>
                    <a:pt x="8353" y="7338"/>
                    <a:pt x="8384" y="7271"/>
                  </a:cubicBezTo>
                  <a:cubicBezTo>
                    <a:pt x="8420" y="7194"/>
                    <a:pt x="8516" y="7213"/>
                    <a:pt x="8563" y="7154"/>
                  </a:cubicBezTo>
                  <a:cubicBezTo>
                    <a:pt x="8583" y="7128"/>
                    <a:pt x="8606" y="7123"/>
                    <a:pt x="8632" y="7123"/>
                  </a:cubicBezTo>
                  <a:cubicBezTo>
                    <a:pt x="8648" y="7123"/>
                    <a:pt x="8664" y="7125"/>
                    <a:pt x="8681" y="7125"/>
                  </a:cubicBezTo>
                  <a:cubicBezTo>
                    <a:pt x="8701" y="7125"/>
                    <a:pt x="8721" y="7122"/>
                    <a:pt x="8739" y="7110"/>
                  </a:cubicBezTo>
                  <a:cubicBezTo>
                    <a:pt x="8908" y="6999"/>
                    <a:pt x="9096" y="6924"/>
                    <a:pt x="9273" y="6827"/>
                  </a:cubicBezTo>
                  <a:cubicBezTo>
                    <a:pt x="9308" y="6809"/>
                    <a:pt x="9351" y="6804"/>
                    <a:pt x="9382" y="6779"/>
                  </a:cubicBezTo>
                  <a:cubicBezTo>
                    <a:pt x="9424" y="6745"/>
                    <a:pt x="9456" y="6701"/>
                    <a:pt x="9490" y="6665"/>
                  </a:cubicBezTo>
                  <a:lnTo>
                    <a:pt x="9691" y="6665"/>
                  </a:lnTo>
                  <a:cubicBezTo>
                    <a:pt x="9731" y="6625"/>
                    <a:pt x="9768" y="6585"/>
                    <a:pt x="9807" y="6547"/>
                  </a:cubicBezTo>
                  <a:cubicBezTo>
                    <a:pt x="9827" y="6542"/>
                    <a:pt x="9847" y="6537"/>
                    <a:pt x="9866" y="6532"/>
                  </a:cubicBezTo>
                  <a:cubicBezTo>
                    <a:pt x="9900" y="6524"/>
                    <a:pt x="9926" y="6509"/>
                    <a:pt x="9917" y="6467"/>
                  </a:cubicBezTo>
                  <a:lnTo>
                    <a:pt x="9917" y="6467"/>
                  </a:lnTo>
                  <a:cubicBezTo>
                    <a:pt x="9922" y="6467"/>
                    <a:pt x="9926" y="6468"/>
                    <a:pt x="9929" y="6468"/>
                  </a:cubicBezTo>
                  <a:cubicBezTo>
                    <a:pt x="9973" y="6468"/>
                    <a:pt x="9986" y="6422"/>
                    <a:pt x="10015" y="6401"/>
                  </a:cubicBezTo>
                  <a:cubicBezTo>
                    <a:pt x="10046" y="6381"/>
                    <a:pt x="10059" y="6335"/>
                    <a:pt x="10102" y="6335"/>
                  </a:cubicBezTo>
                  <a:cubicBezTo>
                    <a:pt x="10105" y="6335"/>
                    <a:pt x="10109" y="6335"/>
                    <a:pt x="10113" y="6336"/>
                  </a:cubicBezTo>
                  <a:cubicBezTo>
                    <a:pt x="10113" y="6291"/>
                    <a:pt x="10113" y="6247"/>
                    <a:pt x="10117" y="6213"/>
                  </a:cubicBezTo>
                  <a:cubicBezTo>
                    <a:pt x="10089" y="6194"/>
                    <a:pt x="10072" y="6179"/>
                    <a:pt x="10054" y="6163"/>
                  </a:cubicBezTo>
                  <a:cubicBezTo>
                    <a:pt x="10070" y="6152"/>
                    <a:pt x="10080" y="6147"/>
                    <a:pt x="10088" y="6147"/>
                  </a:cubicBezTo>
                  <a:cubicBezTo>
                    <a:pt x="10109" y="6147"/>
                    <a:pt x="10109" y="6181"/>
                    <a:pt x="10117" y="6213"/>
                  </a:cubicBezTo>
                  <a:cubicBezTo>
                    <a:pt x="10135" y="6218"/>
                    <a:pt x="10167" y="6226"/>
                    <a:pt x="10176" y="6247"/>
                  </a:cubicBezTo>
                  <a:cubicBezTo>
                    <a:pt x="10187" y="6272"/>
                    <a:pt x="10178" y="6306"/>
                    <a:pt x="10178" y="6336"/>
                  </a:cubicBezTo>
                  <a:cubicBezTo>
                    <a:pt x="10184" y="6335"/>
                    <a:pt x="10190" y="6334"/>
                    <a:pt x="10196" y="6334"/>
                  </a:cubicBezTo>
                  <a:cubicBezTo>
                    <a:pt x="10213" y="6334"/>
                    <a:pt x="10230" y="6338"/>
                    <a:pt x="10247" y="6338"/>
                  </a:cubicBezTo>
                  <a:cubicBezTo>
                    <a:pt x="10265" y="6338"/>
                    <a:pt x="10283" y="6333"/>
                    <a:pt x="10298" y="6312"/>
                  </a:cubicBezTo>
                  <a:cubicBezTo>
                    <a:pt x="10343" y="6250"/>
                    <a:pt x="10430" y="6267"/>
                    <a:pt x="10481" y="6200"/>
                  </a:cubicBezTo>
                  <a:cubicBezTo>
                    <a:pt x="10521" y="6148"/>
                    <a:pt x="10591" y="6108"/>
                    <a:pt x="10655" y="6086"/>
                  </a:cubicBezTo>
                  <a:cubicBezTo>
                    <a:pt x="10717" y="6066"/>
                    <a:pt x="10763" y="6035"/>
                    <a:pt x="10811" y="5993"/>
                  </a:cubicBezTo>
                  <a:cubicBezTo>
                    <a:pt x="10863" y="5946"/>
                    <a:pt x="10929" y="5916"/>
                    <a:pt x="10986" y="5874"/>
                  </a:cubicBezTo>
                  <a:cubicBezTo>
                    <a:pt x="11000" y="5865"/>
                    <a:pt x="11004" y="5845"/>
                    <a:pt x="11012" y="5829"/>
                  </a:cubicBezTo>
                  <a:cubicBezTo>
                    <a:pt x="10973" y="5814"/>
                    <a:pt x="10937" y="5798"/>
                    <a:pt x="10899" y="5784"/>
                  </a:cubicBezTo>
                  <a:cubicBezTo>
                    <a:pt x="10942" y="5678"/>
                    <a:pt x="11051" y="5671"/>
                    <a:pt x="11128" y="5619"/>
                  </a:cubicBezTo>
                  <a:cubicBezTo>
                    <a:pt x="11143" y="5656"/>
                    <a:pt x="11158" y="5694"/>
                    <a:pt x="11171" y="5731"/>
                  </a:cubicBezTo>
                  <a:cubicBezTo>
                    <a:pt x="11194" y="5733"/>
                    <a:pt x="11213" y="5737"/>
                    <a:pt x="11233" y="5740"/>
                  </a:cubicBezTo>
                  <a:cubicBezTo>
                    <a:pt x="11239" y="5740"/>
                    <a:pt x="11247" y="5741"/>
                    <a:pt x="11254" y="5741"/>
                  </a:cubicBezTo>
                  <a:cubicBezTo>
                    <a:pt x="11258" y="5741"/>
                    <a:pt x="11262" y="5741"/>
                    <a:pt x="11266" y="5740"/>
                  </a:cubicBezTo>
                  <a:cubicBezTo>
                    <a:pt x="11365" y="5694"/>
                    <a:pt x="11462" y="5645"/>
                    <a:pt x="11610" y="5575"/>
                  </a:cubicBezTo>
                  <a:cubicBezTo>
                    <a:pt x="11637" y="5544"/>
                    <a:pt x="11700" y="5470"/>
                    <a:pt x="11720" y="5447"/>
                  </a:cubicBezTo>
                  <a:cubicBezTo>
                    <a:pt x="11876" y="5372"/>
                    <a:pt x="11984" y="5337"/>
                    <a:pt x="12071" y="5274"/>
                  </a:cubicBezTo>
                  <a:cubicBezTo>
                    <a:pt x="12162" y="5208"/>
                    <a:pt x="12255" y="5145"/>
                    <a:pt x="12347" y="5082"/>
                  </a:cubicBezTo>
                  <a:cubicBezTo>
                    <a:pt x="12361" y="5073"/>
                    <a:pt x="12366" y="5052"/>
                    <a:pt x="12376" y="5036"/>
                  </a:cubicBezTo>
                  <a:cubicBezTo>
                    <a:pt x="12357" y="5016"/>
                    <a:pt x="12337" y="5012"/>
                    <a:pt x="12317" y="5012"/>
                  </a:cubicBezTo>
                  <a:cubicBezTo>
                    <a:pt x="12302" y="5012"/>
                    <a:pt x="12287" y="5015"/>
                    <a:pt x="12272" y="5015"/>
                  </a:cubicBezTo>
                  <a:cubicBezTo>
                    <a:pt x="12266" y="5015"/>
                    <a:pt x="12260" y="5014"/>
                    <a:pt x="12254" y="5013"/>
                  </a:cubicBezTo>
                  <a:cubicBezTo>
                    <a:pt x="12248" y="5032"/>
                    <a:pt x="12241" y="5063"/>
                    <a:pt x="12232" y="5064"/>
                  </a:cubicBezTo>
                  <a:cubicBezTo>
                    <a:pt x="12131" y="5072"/>
                    <a:pt x="12088" y="5161"/>
                    <a:pt x="12018" y="5211"/>
                  </a:cubicBezTo>
                  <a:lnTo>
                    <a:pt x="11927" y="5211"/>
                  </a:lnTo>
                  <a:cubicBezTo>
                    <a:pt x="11952" y="5157"/>
                    <a:pt x="11977" y="5104"/>
                    <a:pt x="12021" y="5011"/>
                  </a:cubicBezTo>
                  <a:lnTo>
                    <a:pt x="12021" y="5011"/>
                  </a:lnTo>
                  <a:cubicBezTo>
                    <a:pt x="12000" y="5016"/>
                    <a:pt x="11981" y="5019"/>
                    <a:pt x="11964" y="5019"/>
                  </a:cubicBezTo>
                  <a:cubicBezTo>
                    <a:pt x="11862" y="5019"/>
                    <a:pt x="11826" y="4932"/>
                    <a:pt x="11766" y="4883"/>
                  </a:cubicBezTo>
                  <a:lnTo>
                    <a:pt x="11696" y="4948"/>
                  </a:lnTo>
                  <a:lnTo>
                    <a:pt x="11569" y="4948"/>
                  </a:lnTo>
                  <a:cubicBezTo>
                    <a:pt x="11506" y="5002"/>
                    <a:pt x="11463" y="5077"/>
                    <a:pt x="11369" y="5093"/>
                  </a:cubicBezTo>
                  <a:cubicBezTo>
                    <a:pt x="11335" y="5099"/>
                    <a:pt x="11274" y="5147"/>
                    <a:pt x="11277" y="5212"/>
                  </a:cubicBezTo>
                  <a:cubicBezTo>
                    <a:pt x="11362" y="5223"/>
                    <a:pt x="11515" y="5299"/>
                    <a:pt x="11596" y="5372"/>
                  </a:cubicBezTo>
                  <a:cubicBezTo>
                    <a:pt x="11514" y="5498"/>
                    <a:pt x="11393" y="5567"/>
                    <a:pt x="11254" y="5608"/>
                  </a:cubicBezTo>
                  <a:cubicBezTo>
                    <a:pt x="11201" y="5562"/>
                    <a:pt x="11147" y="5515"/>
                    <a:pt x="11093" y="5467"/>
                  </a:cubicBezTo>
                  <a:cubicBezTo>
                    <a:pt x="11041" y="5496"/>
                    <a:pt x="10997" y="5520"/>
                    <a:pt x="10954" y="5542"/>
                  </a:cubicBezTo>
                  <a:cubicBezTo>
                    <a:pt x="10957" y="5609"/>
                    <a:pt x="10889" y="5623"/>
                    <a:pt x="10863" y="5671"/>
                  </a:cubicBezTo>
                  <a:lnTo>
                    <a:pt x="10743" y="5671"/>
                  </a:lnTo>
                  <a:cubicBezTo>
                    <a:pt x="10693" y="5709"/>
                    <a:pt x="10660" y="5726"/>
                    <a:pt x="10632" y="5726"/>
                  </a:cubicBezTo>
                  <a:cubicBezTo>
                    <a:pt x="10612" y="5726"/>
                    <a:pt x="10594" y="5717"/>
                    <a:pt x="10573" y="5700"/>
                  </a:cubicBezTo>
                  <a:cubicBezTo>
                    <a:pt x="10606" y="5652"/>
                    <a:pt x="10671" y="5629"/>
                    <a:pt x="10682" y="5562"/>
                  </a:cubicBezTo>
                  <a:cubicBezTo>
                    <a:pt x="10665" y="5557"/>
                    <a:pt x="10644" y="5544"/>
                    <a:pt x="10631" y="5544"/>
                  </a:cubicBezTo>
                  <a:cubicBezTo>
                    <a:pt x="10629" y="5544"/>
                    <a:pt x="10626" y="5545"/>
                    <a:pt x="10625" y="5546"/>
                  </a:cubicBezTo>
                  <a:cubicBezTo>
                    <a:pt x="10518" y="5597"/>
                    <a:pt x="10412" y="5653"/>
                    <a:pt x="10307" y="5710"/>
                  </a:cubicBezTo>
                  <a:cubicBezTo>
                    <a:pt x="10303" y="5712"/>
                    <a:pt x="10307" y="5732"/>
                    <a:pt x="10307" y="5742"/>
                  </a:cubicBezTo>
                  <a:cubicBezTo>
                    <a:pt x="10317" y="5743"/>
                    <a:pt x="10327" y="5744"/>
                    <a:pt x="10337" y="5744"/>
                  </a:cubicBezTo>
                  <a:cubicBezTo>
                    <a:pt x="10358" y="5744"/>
                    <a:pt x="10379" y="5742"/>
                    <a:pt x="10400" y="5742"/>
                  </a:cubicBezTo>
                  <a:cubicBezTo>
                    <a:pt x="10433" y="5742"/>
                    <a:pt x="10468" y="5747"/>
                    <a:pt x="10503" y="5773"/>
                  </a:cubicBezTo>
                  <a:cubicBezTo>
                    <a:pt x="10497" y="5805"/>
                    <a:pt x="10489" y="5841"/>
                    <a:pt x="10482" y="5875"/>
                  </a:cubicBezTo>
                  <a:lnTo>
                    <a:pt x="10340" y="5875"/>
                  </a:lnTo>
                  <a:cubicBezTo>
                    <a:pt x="10314" y="5899"/>
                    <a:pt x="10292" y="5921"/>
                    <a:pt x="10285" y="5926"/>
                  </a:cubicBezTo>
                  <a:cubicBezTo>
                    <a:pt x="10258" y="5938"/>
                    <a:pt x="10233" y="5939"/>
                    <a:pt x="10209" y="5939"/>
                  </a:cubicBezTo>
                  <a:cubicBezTo>
                    <a:pt x="10205" y="5939"/>
                    <a:pt x="10201" y="5939"/>
                    <a:pt x="10198" y="5939"/>
                  </a:cubicBezTo>
                  <a:cubicBezTo>
                    <a:pt x="10166" y="5939"/>
                    <a:pt x="10138" y="5940"/>
                    <a:pt x="10114" y="5971"/>
                  </a:cubicBezTo>
                  <a:cubicBezTo>
                    <a:pt x="10134" y="5994"/>
                    <a:pt x="10154" y="6017"/>
                    <a:pt x="10185" y="6051"/>
                  </a:cubicBezTo>
                  <a:cubicBezTo>
                    <a:pt x="10135" y="6070"/>
                    <a:pt x="10087" y="6074"/>
                    <a:pt x="10043" y="6074"/>
                  </a:cubicBezTo>
                  <a:cubicBezTo>
                    <a:pt x="10000" y="6074"/>
                    <a:pt x="9961" y="6070"/>
                    <a:pt x="9927" y="6070"/>
                  </a:cubicBezTo>
                  <a:cubicBezTo>
                    <a:pt x="9920" y="6070"/>
                    <a:pt x="9913" y="6070"/>
                    <a:pt x="9906" y="6071"/>
                  </a:cubicBezTo>
                  <a:cubicBezTo>
                    <a:pt x="9843" y="6035"/>
                    <a:pt x="9808" y="6014"/>
                    <a:pt x="9761" y="5988"/>
                  </a:cubicBezTo>
                  <a:cubicBezTo>
                    <a:pt x="9717" y="6046"/>
                    <a:pt x="9679" y="6098"/>
                    <a:pt x="9649" y="6138"/>
                  </a:cubicBezTo>
                  <a:lnTo>
                    <a:pt x="9500" y="6138"/>
                  </a:lnTo>
                  <a:cubicBezTo>
                    <a:pt x="9475" y="6159"/>
                    <a:pt x="9453" y="6183"/>
                    <a:pt x="9429" y="6204"/>
                  </a:cubicBezTo>
                  <a:lnTo>
                    <a:pt x="9307" y="6204"/>
                  </a:lnTo>
                  <a:cubicBezTo>
                    <a:pt x="9079" y="6424"/>
                    <a:pt x="8770" y="6492"/>
                    <a:pt x="8512" y="6667"/>
                  </a:cubicBezTo>
                  <a:lnTo>
                    <a:pt x="8361" y="6667"/>
                  </a:lnTo>
                  <a:cubicBezTo>
                    <a:pt x="8355" y="6686"/>
                    <a:pt x="8351" y="6716"/>
                    <a:pt x="8341" y="6718"/>
                  </a:cubicBezTo>
                  <a:cubicBezTo>
                    <a:pt x="8293" y="6729"/>
                    <a:pt x="8243" y="6733"/>
                    <a:pt x="8164" y="6743"/>
                  </a:cubicBezTo>
                  <a:cubicBezTo>
                    <a:pt x="8143" y="6773"/>
                    <a:pt x="8107" y="6822"/>
                    <a:pt x="8076" y="6865"/>
                  </a:cubicBezTo>
                  <a:cubicBezTo>
                    <a:pt x="8011" y="6865"/>
                    <a:pt x="7959" y="6865"/>
                    <a:pt x="7917" y="6861"/>
                  </a:cubicBezTo>
                  <a:cubicBezTo>
                    <a:pt x="7938" y="6801"/>
                    <a:pt x="7968" y="6737"/>
                    <a:pt x="7993" y="6683"/>
                  </a:cubicBezTo>
                  <a:cubicBezTo>
                    <a:pt x="8066" y="6650"/>
                    <a:pt x="8129" y="6620"/>
                    <a:pt x="8226" y="6573"/>
                  </a:cubicBezTo>
                  <a:cubicBezTo>
                    <a:pt x="8305" y="6492"/>
                    <a:pt x="8411" y="6384"/>
                    <a:pt x="8518" y="6275"/>
                  </a:cubicBezTo>
                  <a:cubicBezTo>
                    <a:pt x="8683" y="6247"/>
                    <a:pt x="8739" y="6082"/>
                    <a:pt x="8858" y="5995"/>
                  </a:cubicBezTo>
                  <a:cubicBezTo>
                    <a:pt x="8874" y="5982"/>
                    <a:pt x="8887" y="5953"/>
                    <a:pt x="8904" y="5951"/>
                  </a:cubicBezTo>
                  <a:cubicBezTo>
                    <a:pt x="9024" y="5936"/>
                    <a:pt x="9063" y="5807"/>
                    <a:pt x="9155" y="5767"/>
                  </a:cubicBezTo>
                  <a:cubicBezTo>
                    <a:pt x="9257" y="5722"/>
                    <a:pt x="9325" y="5648"/>
                    <a:pt x="9399" y="5573"/>
                  </a:cubicBezTo>
                  <a:lnTo>
                    <a:pt x="9399" y="5510"/>
                  </a:lnTo>
                  <a:cubicBezTo>
                    <a:pt x="9456" y="5463"/>
                    <a:pt x="9542" y="5463"/>
                    <a:pt x="9578" y="5391"/>
                  </a:cubicBezTo>
                  <a:cubicBezTo>
                    <a:pt x="9609" y="5331"/>
                    <a:pt x="9675" y="5359"/>
                    <a:pt x="9715" y="5323"/>
                  </a:cubicBezTo>
                  <a:cubicBezTo>
                    <a:pt x="9758" y="5283"/>
                    <a:pt x="9786" y="5212"/>
                    <a:pt x="9861" y="5212"/>
                  </a:cubicBezTo>
                  <a:cubicBezTo>
                    <a:pt x="9862" y="5212"/>
                    <a:pt x="9863" y="5212"/>
                    <a:pt x="9864" y="5212"/>
                  </a:cubicBezTo>
                  <a:cubicBezTo>
                    <a:pt x="9967" y="5109"/>
                    <a:pt x="10118" y="5069"/>
                    <a:pt x="10212" y="4950"/>
                  </a:cubicBezTo>
                  <a:cubicBezTo>
                    <a:pt x="10215" y="4947"/>
                    <a:pt x="10219" y="4946"/>
                    <a:pt x="10225" y="4946"/>
                  </a:cubicBezTo>
                  <a:cubicBezTo>
                    <a:pt x="10235" y="4946"/>
                    <a:pt x="10249" y="4950"/>
                    <a:pt x="10260" y="4950"/>
                  </a:cubicBezTo>
                  <a:cubicBezTo>
                    <a:pt x="10265" y="4950"/>
                    <a:pt x="10270" y="4949"/>
                    <a:pt x="10273" y="4946"/>
                  </a:cubicBezTo>
                  <a:cubicBezTo>
                    <a:pt x="10316" y="4913"/>
                    <a:pt x="10358" y="4876"/>
                    <a:pt x="10388" y="4831"/>
                  </a:cubicBezTo>
                  <a:cubicBezTo>
                    <a:pt x="10431" y="4763"/>
                    <a:pt x="10519" y="4771"/>
                    <a:pt x="10568" y="4714"/>
                  </a:cubicBezTo>
                  <a:lnTo>
                    <a:pt x="10568" y="4643"/>
                  </a:lnTo>
                  <a:cubicBezTo>
                    <a:pt x="10605" y="4630"/>
                    <a:pt x="10649" y="4624"/>
                    <a:pt x="10678" y="4601"/>
                  </a:cubicBezTo>
                  <a:cubicBezTo>
                    <a:pt x="10708" y="4578"/>
                    <a:pt x="10733" y="4551"/>
                    <a:pt x="10768" y="4551"/>
                  </a:cubicBezTo>
                  <a:cubicBezTo>
                    <a:pt x="10773" y="4551"/>
                    <a:pt x="10780" y="4552"/>
                    <a:pt x="10786" y="4554"/>
                  </a:cubicBezTo>
                  <a:cubicBezTo>
                    <a:pt x="10885" y="4491"/>
                    <a:pt x="10930" y="4359"/>
                    <a:pt x="11062" y="4347"/>
                  </a:cubicBezTo>
                  <a:cubicBezTo>
                    <a:pt x="11146" y="4261"/>
                    <a:pt x="11229" y="4174"/>
                    <a:pt x="11294" y="4107"/>
                  </a:cubicBezTo>
                  <a:cubicBezTo>
                    <a:pt x="11346" y="4088"/>
                    <a:pt x="11381" y="4085"/>
                    <a:pt x="11402" y="4065"/>
                  </a:cubicBezTo>
                  <a:cubicBezTo>
                    <a:pt x="11480" y="3990"/>
                    <a:pt x="11562" y="3917"/>
                    <a:pt x="11629" y="3831"/>
                  </a:cubicBezTo>
                  <a:cubicBezTo>
                    <a:pt x="11691" y="3751"/>
                    <a:pt x="11809" y="3766"/>
                    <a:pt x="11857" y="3670"/>
                  </a:cubicBezTo>
                  <a:cubicBezTo>
                    <a:pt x="11908" y="3566"/>
                    <a:pt x="12047" y="3577"/>
                    <a:pt x="12104" y="3481"/>
                  </a:cubicBezTo>
                  <a:cubicBezTo>
                    <a:pt x="12141" y="3419"/>
                    <a:pt x="12220" y="3445"/>
                    <a:pt x="12263" y="3391"/>
                  </a:cubicBezTo>
                  <a:cubicBezTo>
                    <a:pt x="12301" y="3338"/>
                    <a:pt x="12352" y="3294"/>
                    <a:pt x="12399" y="3249"/>
                  </a:cubicBezTo>
                  <a:cubicBezTo>
                    <a:pt x="12453" y="3198"/>
                    <a:pt x="12503" y="3126"/>
                    <a:pt x="12567" y="3105"/>
                  </a:cubicBezTo>
                  <a:cubicBezTo>
                    <a:pt x="12636" y="3083"/>
                    <a:pt x="12676" y="3036"/>
                    <a:pt x="12713" y="2990"/>
                  </a:cubicBezTo>
                  <a:cubicBezTo>
                    <a:pt x="12764" y="2926"/>
                    <a:pt x="12841" y="2919"/>
                    <a:pt x="12893" y="2873"/>
                  </a:cubicBezTo>
                  <a:cubicBezTo>
                    <a:pt x="12985" y="2795"/>
                    <a:pt x="13072" y="2710"/>
                    <a:pt x="13145" y="2616"/>
                  </a:cubicBezTo>
                  <a:cubicBezTo>
                    <a:pt x="13220" y="2519"/>
                    <a:pt x="13342" y="2500"/>
                    <a:pt x="13422" y="2410"/>
                  </a:cubicBezTo>
                  <a:cubicBezTo>
                    <a:pt x="13567" y="2248"/>
                    <a:pt x="13726" y="2099"/>
                    <a:pt x="13877" y="1947"/>
                  </a:cubicBezTo>
                  <a:lnTo>
                    <a:pt x="13877" y="1851"/>
                  </a:lnTo>
                  <a:cubicBezTo>
                    <a:pt x="13888" y="1854"/>
                    <a:pt x="13899" y="1855"/>
                    <a:pt x="13909" y="1855"/>
                  </a:cubicBezTo>
                  <a:cubicBezTo>
                    <a:pt x="13999" y="1855"/>
                    <a:pt x="14039" y="1767"/>
                    <a:pt x="14103" y="1712"/>
                  </a:cubicBezTo>
                  <a:lnTo>
                    <a:pt x="14175" y="1712"/>
                  </a:lnTo>
                  <a:cubicBezTo>
                    <a:pt x="14186" y="1676"/>
                    <a:pt x="14194" y="1634"/>
                    <a:pt x="14214" y="1600"/>
                  </a:cubicBezTo>
                  <a:cubicBezTo>
                    <a:pt x="14238" y="1563"/>
                    <a:pt x="14274" y="1537"/>
                    <a:pt x="14305" y="1506"/>
                  </a:cubicBezTo>
                  <a:cubicBezTo>
                    <a:pt x="14350" y="1459"/>
                    <a:pt x="14404" y="1418"/>
                    <a:pt x="14439" y="1364"/>
                  </a:cubicBezTo>
                  <a:cubicBezTo>
                    <a:pt x="14476" y="1306"/>
                    <a:pt x="14492" y="1233"/>
                    <a:pt x="14525" y="1171"/>
                  </a:cubicBezTo>
                  <a:cubicBezTo>
                    <a:pt x="14583" y="1052"/>
                    <a:pt x="14646" y="935"/>
                    <a:pt x="14717" y="802"/>
                  </a:cubicBezTo>
                  <a:lnTo>
                    <a:pt x="14717" y="364"/>
                  </a:lnTo>
                  <a:cubicBezTo>
                    <a:pt x="14640" y="284"/>
                    <a:pt x="14564" y="205"/>
                    <a:pt x="14489" y="127"/>
                  </a:cubicBezTo>
                  <a:lnTo>
                    <a:pt x="14362" y="127"/>
                  </a:lnTo>
                  <a:cubicBezTo>
                    <a:pt x="14337" y="104"/>
                    <a:pt x="14315" y="82"/>
                    <a:pt x="14290" y="58"/>
                  </a:cubicBezTo>
                  <a:lnTo>
                    <a:pt x="14103" y="58"/>
                  </a:lnTo>
                  <a:cubicBezTo>
                    <a:pt x="14075" y="36"/>
                    <a:pt x="14054" y="17"/>
                    <a:pt x="14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347600" y="2500225"/>
              <a:ext cx="491700" cy="77950"/>
            </a:xfrm>
            <a:custGeom>
              <a:avLst/>
              <a:gdLst/>
              <a:ahLst/>
              <a:cxnLst/>
              <a:rect l="l" t="t" r="r" b="b"/>
              <a:pathLst>
                <a:path w="19668" h="3118" extrusionOk="0">
                  <a:moveTo>
                    <a:pt x="638" y="1735"/>
                  </a:moveTo>
                  <a:lnTo>
                    <a:pt x="638" y="1735"/>
                  </a:lnTo>
                  <a:cubicBezTo>
                    <a:pt x="682" y="1791"/>
                    <a:pt x="631" y="1787"/>
                    <a:pt x="581" y="1802"/>
                  </a:cubicBezTo>
                  <a:cubicBezTo>
                    <a:pt x="600" y="1838"/>
                    <a:pt x="581" y="1860"/>
                    <a:pt x="538" y="1860"/>
                  </a:cubicBezTo>
                  <a:cubicBezTo>
                    <a:pt x="537" y="1860"/>
                    <a:pt x="536" y="1860"/>
                    <a:pt x="535" y="1860"/>
                  </a:cubicBezTo>
                  <a:lnTo>
                    <a:pt x="535" y="2026"/>
                  </a:lnTo>
                  <a:cubicBezTo>
                    <a:pt x="506" y="2057"/>
                    <a:pt x="475" y="2086"/>
                    <a:pt x="435" y="2126"/>
                  </a:cubicBezTo>
                  <a:cubicBezTo>
                    <a:pt x="424" y="2098"/>
                    <a:pt x="413" y="2075"/>
                    <a:pt x="406" y="2049"/>
                  </a:cubicBezTo>
                  <a:cubicBezTo>
                    <a:pt x="404" y="2039"/>
                    <a:pt x="526" y="1869"/>
                    <a:pt x="535" y="1860"/>
                  </a:cubicBezTo>
                  <a:cubicBezTo>
                    <a:pt x="533" y="1816"/>
                    <a:pt x="553" y="1794"/>
                    <a:pt x="596" y="1794"/>
                  </a:cubicBezTo>
                  <a:cubicBezTo>
                    <a:pt x="597" y="1794"/>
                    <a:pt x="598" y="1794"/>
                    <a:pt x="599" y="1794"/>
                  </a:cubicBezTo>
                  <a:cubicBezTo>
                    <a:pt x="609" y="1771"/>
                    <a:pt x="622" y="1752"/>
                    <a:pt x="638" y="1735"/>
                  </a:cubicBezTo>
                  <a:close/>
                  <a:moveTo>
                    <a:pt x="288" y="2188"/>
                  </a:moveTo>
                  <a:cubicBezTo>
                    <a:pt x="310" y="2188"/>
                    <a:pt x="329" y="2195"/>
                    <a:pt x="340" y="2229"/>
                  </a:cubicBezTo>
                  <a:cubicBezTo>
                    <a:pt x="307" y="2241"/>
                    <a:pt x="286" y="2248"/>
                    <a:pt x="271" y="2248"/>
                  </a:cubicBezTo>
                  <a:cubicBezTo>
                    <a:pt x="249" y="2248"/>
                    <a:pt x="240" y="2232"/>
                    <a:pt x="216" y="2190"/>
                  </a:cubicBezTo>
                  <a:lnTo>
                    <a:pt x="216" y="2190"/>
                  </a:lnTo>
                  <a:cubicBezTo>
                    <a:pt x="222" y="2192"/>
                    <a:pt x="228" y="2193"/>
                    <a:pt x="234" y="2193"/>
                  </a:cubicBezTo>
                  <a:cubicBezTo>
                    <a:pt x="252" y="2193"/>
                    <a:pt x="271" y="2188"/>
                    <a:pt x="288" y="2188"/>
                  </a:cubicBezTo>
                  <a:close/>
                  <a:moveTo>
                    <a:pt x="19602" y="1"/>
                  </a:moveTo>
                  <a:cubicBezTo>
                    <a:pt x="19582" y="1"/>
                    <a:pt x="19563" y="11"/>
                    <a:pt x="19546" y="32"/>
                  </a:cubicBezTo>
                  <a:cubicBezTo>
                    <a:pt x="19536" y="72"/>
                    <a:pt x="19530" y="101"/>
                    <a:pt x="19524" y="128"/>
                  </a:cubicBezTo>
                  <a:cubicBezTo>
                    <a:pt x="19422" y="137"/>
                    <a:pt x="19421" y="137"/>
                    <a:pt x="19344" y="180"/>
                  </a:cubicBezTo>
                  <a:cubicBezTo>
                    <a:pt x="19385" y="196"/>
                    <a:pt x="19423" y="209"/>
                    <a:pt x="19463" y="225"/>
                  </a:cubicBezTo>
                  <a:cubicBezTo>
                    <a:pt x="19433" y="285"/>
                    <a:pt x="19404" y="345"/>
                    <a:pt x="19376" y="404"/>
                  </a:cubicBezTo>
                  <a:cubicBezTo>
                    <a:pt x="19364" y="402"/>
                    <a:pt x="19352" y="401"/>
                    <a:pt x="19341" y="401"/>
                  </a:cubicBezTo>
                  <a:cubicBezTo>
                    <a:pt x="19311" y="401"/>
                    <a:pt x="19282" y="405"/>
                    <a:pt x="19253" y="405"/>
                  </a:cubicBezTo>
                  <a:cubicBezTo>
                    <a:pt x="19217" y="405"/>
                    <a:pt x="19183" y="399"/>
                    <a:pt x="19148" y="371"/>
                  </a:cubicBezTo>
                  <a:cubicBezTo>
                    <a:pt x="19195" y="348"/>
                    <a:pt x="19237" y="328"/>
                    <a:pt x="19279" y="307"/>
                  </a:cubicBezTo>
                  <a:cubicBezTo>
                    <a:pt x="19257" y="281"/>
                    <a:pt x="19236" y="257"/>
                    <a:pt x="19215" y="234"/>
                  </a:cubicBezTo>
                  <a:cubicBezTo>
                    <a:pt x="19204" y="184"/>
                    <a:pt x="19238" y="124"/>
                    <a:pt x="19190" y="78"/>
                  </a:cubicBezTo>
                  <a:cubicBezTo>
                    <a:pt x="19174" y="75"/>
                    <a:pt x="19158" y="71"/>
                    <a:pt x="19144" y="71"/>
                  </a:cubicBezTo>
                  <a:cubicBezTo>
                    <a:pt x="19122" y="71"/>
                    <a:pt x="19104" y="79"/>
                    <a:pt x="19092" y="109"/>
                  </a:cubicBezTo>
                  <a:cubicBezTo>
                    <a:pt x="19113" y="134"/>
                    <a:pt x="19133" y="159"/>
                    <a:pt x="19158" y="189"/>
                  </a:cubicBezTo>
                  <a:cubicBezTo>
                    <a:pt x="19123" y="261"/>
                    <a:pt x="19088" y="332"/>
                    <a:pt x="19058" y="391"/>
                  </a:cubicBezTo>
                  <a:cubicBezTo>
                    <a:pt x="19000" y="340"/>
                    <a:pt x="18945" y="291"/>
                    <a:pt x="18890" y="241"/>
                  </a:cubicBezTo>
                  <a:cubicBezTo>
                    <a:pt x="18913" y="215"/>
                    <a:pt x="18933" y="193"/>
                    <a:pt x="18952" y="169"/>
                  </a:cubicBezTo>
                  <a:cubicBezTo>
                    <a:pt x="18930" y="144"/>
                    <a:pt x="18905" y="139"/>
                    <a:pt x="18880" y="139"/>
                  </a:cubicBezTo>
                  <a:cubicBezTo>
                    <a:pt x="18860" y="139"/>
                    <a:pt x="18841" y="142"/>
                    <a:pt x="18822" y="142"/>
                  </a:cubicBezTo>
                  <a:cubicBezTo>
                    <a:pt x="18813" y="142"/>
                    <a:pt x="18804" y="141"/>
                    <a:pt x="18796" y="139"/>
                  </a:cubicBezTo>
                  <a:cubicBezTo>
                    <a:pt x="18774" y="162"/>
                    <a:pt x="18752" y="184"/>
                    <a:pt x="18727" y="206"/>
                  </a:cubicBezTo>
                  <a:lnTo>
                    <a:pt x="18210" y="206"/>
                  </a:lnTo>
                  <a:cubicBezTo>
                    <a:pt x="18187" y="230"/>
                    <a:pt x="18164" y="252"/>
                    <a:pt x="18143" y="271"/>
                  </a:cubicBezTo>
                  <a:lnTo>
                    <a:pt x="18024" y="271"/>
                  </a:lnTo>
                  <a:cubicBezTo>
                    <a:pt x="17981" y="241"/>
                    <a:pt x="17947" y="218"/>
                    <a:pt x="17920" y="199"/>
                  </a:cubicBezTo>
                  <a:cubicBezTo>
                    <a:pt x="17864" y="232"/>
                    <a:pt x="17821" y="258"/>
                    <a:pt x="17777" y="283"/>
                  </a:cubicBezTo>
                  <a:cubicBezTo>
                    <a:pt x="17744" y="257"/>
                    <a:pt x="17720" y="236"/>
                    <a:pt x="17694" y="215"/>
                  </a:cubicBezTo>
                  <a:lnTo>
                    <a:pt x="17359" y="215"/>
                  </a:lnTo>
                  <a:lnTo>
                    <a:pt x="17300" y="272"/>
                  </a:lnTo>
                  <a:cubicBezTo>
                    <a:pt x="17068" y="272"/>
                    <a:pt x="16831" y="272"/>
                    <a:pt x="16594" y="273"/>
                  </a:cubicBezTo>
                  <a:cubicBezTo>
                    <a:pt x="16586" y="273"/>
                    <a:pt x="16578" y="285"/>
                    <a:pt x="16569" y="292"/>
                  </a:cubicBezTo>
                  <a:lnTo>
                    <a:pt x="16523" y="338"/>
                  </a:lnTo>
                  <a:lnTo>
                    <a:pt x="16071" y="338"/>
                  </a:lnTo>
                  <a:cubicBezTo>
                    <a:pt x="16048" y="360"/>
                    <a:pt x="16025" y="383"/>
                    <a:pt x="16000" y="406"/>
                  </a:cubicBezTo>
                  <a:lnTo>
                    <a:pt x="15811" y="406"/>
                  </a:lnTo>
                  <a:cubicBezTo>
                    <a:pt x="15784" y="430"/>
                    <a:pt x="15761" y="451"/>
                    <a:pt x="15736" y="474"/>
                  </a:cubicBezTo>
                  <a:lnTo>
                    <a:pt x="15289" y="474"/>
                  </a:lnTo>
                  <a:cubicBezTo>
                    <a:pt x="15270" y="493"/>
                    <a:pt x="15255" y="508"/>
                    <a:pt x="15228" y="535"/>
                  </a:cubicBezTo>
                  <a:lnTo>
                    <a:pt x="14904" y="535"/>
                  </a:lnTo>
                  <a:cubicBezTo>
                    <a:pt x="14878" y="563"/>
                    <a:pt x="14863" y="578"/>
                    <a:pt x="14836" y="605"/>
                  </a:cubicBezTo>
                  <a:lnTo>
                    <a:pt x="14576" y="605"/>
                  </a:lnTo>
                  <a:cubicBezTo>
                    <a:pt x="14551" y="632"/>
                    <a:pt x="14535" y="647"/>
                    <a:pt x="14508" y="674"/>
                  </a:cubicBezTo>
                  <a:lnTo>
                    <a:pt x="14248" y="674"/>
                  </a:lnTo>
                  <a:cubicBezTo>
                    <a:pt x="14222" y="702"/>
                    <a:pt x="14206" y="717"/>
                    <a:pt x="14191" y="734"/>
                  </a:cubicBezTo>
                  <a:lnTo>
                    <a:pt x="14063" y="734"/>
                  </a:lnTo>
                  <a:cubicBezTo>
                    <a:pt x="14040" y="756"/>
                    <a:pt x="14016" y="779"/>
                    <a:pt x="13991" y="801"/>
                  </a:cubicBezTo>
                  <a:lnTo>
                    <a:pt x="13800" y="801"/>
                  </a:lnTo>
                  <a:cubicBezTo>
                    <a:pt x="13760" y="869"/>
                    <a:pt x="13696" y="862"/>
                    <a:pt x="13632" y="868"/>
                  </a:cubicBezTo>
                  <a:cubicBezTo>
                    <a:pt x="13578" y="873"/>
                    <a:pt x="13544" y="936"/>
                    <a:pt x="13483" y="936"/>
                  </a:cubicBezTo>
                  <a:cubicBezTo>
                    <a:pt x="13477" y="936"/>
                    <a:pt x="13470" y="935"/>
                    <a:pt x="13464" y="934"/>
                  </a:cubicBezTo>
                  <a:cubicBezTo>
                    <a:pt x="13450" y="931"/>
                    <a:pt x="13437" y="930"/>
                    <a:pt x="13423" y="930"/>
                  </a:cubicBezTo>
                  <a:cubicBezTo>
                    <a:pt x="13378" y="930"/>
                    <a:pt x="13334" y="946"/>
                    <a:pt x="13289" y="982"/>
                  </a:cubicBezTo>
                  <a:cubicBezTo>
                    <a:pt x="13269" y="999"/>
                    <a:pt x="13239" y="1003"/>
                    <a:pt x="13204" y="1003"/>
                  </a:cubicBezTo>
                  <a:cubicBezTo>
                    <a:pt x="13178" y="1003"/>
                    <a:pt x="13150" y="1001"/>
                    <a:pt x="13122" y="1001"/>
                  </a:cubicBezTo>
                  <a:cubicBezTo>
                    <a:pt x="13112" y="1001"/>
                    <a:pt x="13102" y="1001"/>
                    <a:pt x="13092" y="1002"/>
                  </a:cubicBezTo>
                  <a:cubicBezTo>
                    <a:pt x="13077" y="1015"/>
                    <a:pt x="13053" y="1037"/>
                    <a:pt x="13027" y="1058"/>
                  </a:cubicBezTo>
                  <a:cubicBezTo>
                    <a:pt x="12978" y="1063"/>
                    <a:pt x="12927" y="1067"/>
                    <a:pt x="12888" y="1070"/>
                  </a:cubicBezTo>
                  <a:cubicBezTo>
                    <a:pt x="12861" y="1098"/>
                    <a:pt x="12845" y="1113"/>
                    <a:pt x="12830" y="1129"/>
                  </a:cubicBezTo>
                  <a:lnTo>
                    <a:pt x="12638" y="1129"/>
                  </a:lnTo>
                  <a:cubicBezTo>
                    <a:pt x="12613" y="1152"/>
                    <a:pt x="12590" y="1175"/>
                    <a:pt x="12566" y="1197"/>
                  </a:cubicBezTo>
                  <a:lnTo>
                    <a:pt x="12441" y="1197"/>
                  </a:lnTo>
                  <a:cubicBezTo>
                    <a:pt x="12416" y="1221"/>
                    <a:pt x="12391" y="1242"/>
                    <a:pt x="12366" y="1265"/>
                  </a:cubicBezTo>
                  <a:lnTo>
                    <a:pt x="12179" y="1265"/>
                  </a:lnTo>
                  <a:cubicBezTo>
                    <a:pt x="12144" y="1299"/>
                    <a:pt x="12113" y="1330"/>
                    <a:pt x="12089" y="1354"/>
                  </a:cubicBezTo>
                  <a:cubicBezTo>
                    <a:pt x="12081" y="1393"/>
                    <a:pt x="12074" y="1422"/>
                    <a:pt x="12066" y="1464"/>
                  </a:cubicBezTo>
                  <a:cubicBezTo>
                    <a:pt x="12033" y="1438"/>
                    <a:pt x="12012" y="1419"/>
                    <a:pt x="11987" y="1399"/>
                  </a:cubicBezTo>
                  <a:cubicBezTo>
                    <a:pt x="11950" y="1398"/>
                    <a:pt x="11911" y="1392"/>
                    <a:pt x="11873" y="1392"/>
                  </a:cubicBezTo>
                  <a:cubicBezTo>
                    <a:pt x="11840" y="1392"/>
                    <a:pt x="11807" y="1396"/>
                    <a:pt x="11775" y="1411"/>
                  </a:cubicBezTo>
                  <a:cubicBezTo>
                    <a:pt x="11758" y="1427"/>
                    <a:pt x="11742" y="1443"/>
                    <a:pt x="11727" y="1459"/>
                  </a:cubicBezTo>
                  <a:lnTo>
                    <a:pt x="11534" y="1459"/>
                  </a:lnTo>
                  <a:cubicBezTo>
                    <a:pt x="11509" y="1483"/>
                    <a:pt x="11486" y="1505"/>
                    <a:pt x="11462" y="1527"/>
                  </a:cubicBezTo>
                  <a:lnTo>
                    <a:pt x="11337" y="1527"/>
                  </a:lnTo>
                  <a:cubicBezTo>
                    <a:pt x="11311" y="1551"/>
                    <a:pt x="11287" y="1572"/>
                    <a:pt x="11265" y="1593"/>
                  </a:cubicBezTo>
                  <a:cubicBezTo>
                    <a:pt x="11253" y="1591"/>
                    <a:pt x="11242" y="1591"/>
                    <a:pt x="11230" y="1591"/>
                  </a:cubicBezTo>
                  <a:cubicBezTo>
                    <a:pt x="11166" y="1591"/>
                    <a:pt x="11112" y="1615"/>
                    <a:pt x="11062" y="1659"/>
                  </a:cubicBezTo>
                  <a:cubicBezTo>
                    <a:pt x="11052" y="1661"/>
                    <a:pt x="11042" y="1662"/>
                    <a:pt x="11032" y="1662"/>
                  </a:cubicBezTo>
                  <a:cubicBezTo>
                    <a:pt x="11001" y="1662"/>
                    <a:pt x="10969" y="1655"/>
                    <a:pt x="10939" y="1655"/>
                  </a:cubicBezTo>
                  <a:cubicBezTo>
                    <a:pt x="10907" y="1655"/>
                    <a:pt x="10876" y="1662"/>
                    <a:pt x="10849" y="1692"/>
                  </a:cubicBezTo>
                  <a:cubicBezTo>
                    <a:pt x="10826" y="1717"/>
                    <a:pt x="10799" y="1723"/>
                    <a:pt x="10770" y="1723"/>
                  </a:cubicBezTo>
                  <a:cubicBezTo>
                    <a:pt x="10741" y="1723"/>
                    <a:pt x="10711" y="1716"/>
                    <a:pt x="10685" y="1716"/>
                  </a:cubicBezTo>
                  <a:cubicBezTo>
                    <a:pt x="10668" y="1716"/>
                    <a:pt x="10652" y="1720"/>
                    <a:pt x="10640" y="1731"/>
                  </a:cubicBezTo>
                  <a:cubicBezTo>
                    <a:pt x="10568" y="1798"/>
                    <a:pt x="10464" y="1757"/>
                    <a:pt x="10416" y="1813"/>
                  </a:cubicBezTo>
                  <a:cubicBezTo>
                    <a:pt x="10352" y="1886"/>
                    <a:pt x="10272" y="1829"/>
                    <a:pt x="10212" y="1877"/>
                  </a:cubicBezTo>
                  <a:cubicBezTo>
                    <a:pt x="10155" y="1921"/>
                    <a:pt x="10089" y="1951"/>
                    <a:pt x="10015" y="1993"/>
                  </a:cubicBezTo>
                  <a:lnTo>
                    <a:pt x="9843" y="1993"/>
                  </a:lnTo>
                  <a:cubicBezTo>
                    <a:pt x="9765" y="2043"/>
                    <a:pt x="9358" y="2180"/>
                    <a:pt x="9265" y="2188"/>
                  </a:cubicBezTo>
                  <a:cubicBezTo>
                    <a:pt x="9242" y="2208"/>
                    <a:pt x="9220" y="2229"/>
                    <a:pt x="9194" y="2252"/>
                  </a:cubicBezTo>
                  <a:lnTo>
                    <a:pt x="9070" y="2252"/>
                  </a:lnTo>
                  <a:cubicBezTo>
                    <a:pt x="9045" y="2276"/>
                    <a:pt x="9021" y="2297"/>
                    <a:pt x="8998" y="2321"/>
                  </a:cubicBezTo>
                  <a:lnTo>
                    <a:pt x="8872" y="2321"/>
                  </a:lnTo>
                  <a:cubicBezTo>
                    <a:pt x="8849" y="2343"/>
                    <a:pt x="8824" y="2365"/>
                    <a:pt x="8799" y="2389"/>
                  </a:cubicBezTo>
                  <a:lnTo>
                    <a:pt x="8548" y="2389"/>
                  </a:lnTo>
                  <a:cubicBezTo>
                    <a:pt x="8521" y="2414"/>
                    <a:pt x="8496" y="2435"/>
                    <a:pt x="8477" y="2451"/>
                  </a:cubicBezTo>
                  <a:cubicBezTo>
                    <a:pt x="8469" y="2452"/>
                    <a:pt x="8463" y="2452"/>
                    <a:pt x="8457" y="2452"/>
                  </a:cubicBezTo>
                  <a:cubicBezTo>
                    <a:pt x="8393" y="2452"/>
                    <a:pt x="8377" y="2416"/>
                    <a:pt x="8383" y="2377"/>
                  </a:cubicBezTo>
                  <a:cubicBezTo>
                    <a:pt x="8460" y="2265"/>
                    <a:pt x="8521" y="2168"/>
                    <a:pt x="8594" y="2079"/>
                  </a:cubicBezTo>
                  <a:cubicBezTo>
                    <a:pt x="8664" y="1994"/>
                    <a:pt x="8746" y="1922"/>
                    <a:pt x="8821" y="1844"/>
                  </a:cubicBezTo>
                  <a:cubicBezTo>
                    <a:pt x="8897" y="1767"/>
                    <a:pt x="8977" y="1692"/>
                    <a:pt x="9049" y="1609"/>
                  </a:cubicBezTo>
                  <a:cubicBezTo>
                    <a:pt x="9117" y="1532"/>
                    <a:pt x="9133" y="1416"/>
                    <a:pt x="9226" y="1366"/>
                  </a:cubicBezTo>
                  <a:lnTo>
                    <a:pt x="9226" y="897"/>
                  </a:lnTo>
                  <a:cubicBezTo>
                    <a:pt x="9142" y="851"/>
                    <a:pt x="9170" y="764"/>
                    <a:pt x="9150" y="702"/>
                  </a:cubicBezTo>
                  <a:cubicBezTo>
                    <a:pt x="9118" y="584"/>
                    <a:pt x="8984" y="620"/>
                    <a:pt x="8926" y="534"/>
                  </a:cubicBezTo>
                  <a:lnTo>
                    <a:pt x="8739" y="534"/>
                  </a:lnTo>
                  <a:cubicBezTo>
                    <a:pt x="8721" y="515"/>
                    <a:pt x="8706" y="499"/>
                    <a:pt x="8679" y="473"/>
                  </a:cubicBezTo>
                  <a:lnTo>
                    <a:pt x="8225" y="473"/>
                  </a:lnTo>
                  <a:cubicBezTo>
                    <a:pt x="8199" y="446"/>
                    <a:pt x="8184" y="430"/>
                    <a:pt x="8163" y="410"/>
                  </a:cubicBezTo>
                  <a:cubicBezTo>
                    <a:pt x="8142" y="427"/>
                    <a:pt x="8121" y="446"/>
                    <a:pt x="8098" y="465"/>
                  </a:cubicBezTo>
                  <a:cubicBezTo>
                    <a:pt x="8062" y="450"/>
                    <a:pt x="8039" y="400"/>
                    <a:pt x="7994" y="400"/>
                  </a:cubicBezTo>
                  <a:cubicBezTo>
                    <a:pt x="7986" y="400"/>
                    <a:pt x="7977" y="402"/>
                    <a:pt x="7967" y="406"/>
                  </a:cubicBezTo>
                  <a:lnTo>
                    <a:pt x="7898" y="471"/>
                  </a:lnTo>
                  <a:cubicBezTo>
                    <a:pt x="7692" y="471"/>
                    <a:pt x="7488" y="471"/>
                    <a:pt x="7282" y="473"/>
                  </a:cubicBezTo>
                  <a:cubicBezTo>
                    <a:pt x="7263" y="473"/>
                    <a:pt x="7245" y="488"/>
                    <a:pt x="7227" y="497"/>
                  </a:cubicBezTo>
                  <a:cubicBezTo>
                    <a:pt x="7219" y="527"/>
                    <a:pt x="7211" y="556"/>
                    <a:pt x="7204" y="587"/>
                  </a:cubicBezTo>
                  <a:cubicBezTo>
                    <a:pt x="7182" y="601"/>
                    <a:pt x="7159" y="606"/>
                    <a:pt x="7136" y="606"/>
                  </a:cubicBezTo>
                  <a:cubicBezTo>
                    <a:pt x="7108" y="606"/>
                    <a:pt x="7081" y="600"/>
                    <a:pt x="7055" y="599"/>
                  </a:cubicBezTo>
                  <a:cubicBezTo>
                    <a:pt x="7031" y="578"/>
                    <a:pt x="7010" y="560"/>
                    <a:pt x="6996" y="550"/>
                  </a:cubicBezTo>
                  <a:cubicBezTo>
                    <a:pt x="6916" y="594"/>
                    <a:pt x="6845" y="632"/>
                    <a:pt x="6773" y="671"/>
                  </a:cubicBezTo>
                  <a:cubicBezTo>
                    <a:pt x="6741" y="671"/>
                    <a:pt x="6708" y="670"/>
                    <a:pt x="6676" y="670"/>
                  </a:cubicBezTo>
                  <a:cubicBezTo>
                    <a:pt x="6654" y="670"/>
                    <a:pt x="6633" y="670"/>
                    <a:pt x="6611" y="672"/>
                  </a:cubicBezTo>
                  <a:cubicBezTo>
                    <a:pt x="6608" y="672"/>
                    <a:pt x="6605" y="672"/>
                    <a:pt x="6603" y="672"/>
                  </a:cubicBezTo>
                  <a:cubicBezTo>
                    <a:pt x="6588" y="672"/>
                    <a:pt x="6574" y="671"/>
                    <a:pt x="6558" y="671"/>
                  </a:cubicBezTo>
                  <a:cubicBezTo>
                    <a:pt x="6518" y="671"/>
                    <a:pt x="6469" y="678"/>
                    <a:pt x="6392" y="730"/>
                  </a:cubicBezTo>
                  <a:cubicBezTo>
                    <a:pt x="6353" y="749"/>
                    <a:pt x="6246" y="806"/>
                    <a:pt x="6117" y="871"/>
                  </a:cubicBezTo>
                  <a:lnTo>
                    <a:pt x="5823" y="871"/>
                  </a:lnTo>
                  <a:lnTo>
                    <a:pt x="5766" y="929"/>
                  </a:lnTo>
                  <a:cubicBezTo>
                    <a:pt x="5703" y="931"/>
                    <a:pt x="5629" y="935"/>
                    <a:pt x="5568" y="938"/>
                  </a:cubicBezTo>
                  <a:cubicBezTo>
                    <a:pt x="5535" y="965"/>
                    <a:pt x="5510" y="984"/>
                    <a:pt x="5483" y="1006"/>
                  </a:cubicBezTo>
                  <a:lnTo>
                    <a:pt x="5166" y="1006"/>
                  </a:lnTo>
                  <a:cubicBezTo>
                    <a:pt x="5103" y="1074"/>
                    <a:pt x="5042" y="1137"/>
                    <a:pt x="4984" y="1198"/>
                  </a:cubicBezTo>
                  <a:lnTo>
                    <a:pt x="4660" y="1198"/>
                  </a:lnTo>
                  <a:cubicBezTo>
                    <a:pt x="4634" y="1222"/>
                    <a:pt x="4610" y="1243"/>
                    <a:pt x="4586" y="1267"/>
                  </a:cubicBezTo>
                  <a:lnTo>
                    <a:pt x="4368" y="1267"/>
                  </a:lnTo>
                  <a:cubicBezTo>
                    <a:pt x="4275" y="1296"/>
                    <a:pt x="4259" y="1371"/>
                    <a:pt x="4193" y="1383"/>
                  </a:cubicBezTo>
                  <a:lnTo>
                    <a:pt x="4143" y="1334"/>
                  </a:lnTo>
                  <a:cubicBezTo>
                    <a:pt x="4121" y="1352"/>
                    <a:pt x="4100" y="1372"/>
                    <a:pt x="4079" y="1390"/>
                  </a:cubicBezTo>
                  <a:cubicBezTo>
                    <a:pt x="4054" y="1396"/>
                    <a:pt x="4029" y="1398"/>
                    <a:pt x="4004" y="1398"/>
                  </a:cubicBezTo>
                  <a:cubicBezTo>
                    <a:pt x="3965" y="1398"/>
                    <a:pt x="3927" y="1394"/>
                    <a:pt x="3890" y="1394"/>
                  </a:cubicBezTo>
                  <a:cubicBezTo>
                    <a:pt x="3859" y="1394"/>
                    <a:pt x="3828" y="1397"/>
                    <a:pt x="3799" y="1407"/>
                  </a:cubicBezTo>
                  <a:cubicBezTo>
                    <a:pt x="3785" y="1424"/>
                    <a:pt x="3773" y="1436"/>
                    <a:pt x="3770" y="1440"/>
                  </a:cubicBezTo>
                  <a:lnTo>
                    <a:pt x="3770" y="1440"/>
                  </a:lnTo>
                  <a:cubicBezTo>
                    <a:pt x="3736" y="1457"/>
                    <a:pt x="3705" y="1460"/>
                    <a:pt x="3674" y="1460"/>
                  </a:cubicBezTo>
                  <a:cubicBezTo>
                    <a:pt x="3656" y="1460"/>
                    <a:pt x="3638" y="1459"/>
                    <a:pt x="3620" y="1459"/>
                  </a:cubicBezTo>
                  <a:cubicBezTo>
                    <a:pt x="3588" y="1459"/>
                    <a:pt x="3559" y="1463"/>
                    <a:pt x="3531" y="1486"/>
                  </a:cubicBezTo>
                  <a:cubicBezTo>
                    <a:pt x="3524" y="1517"/>
                    <a:pt x="3516" y="1547"/>
                    <a:pt x="3505" y="1588"/>
                  </a:cubicBezTo>
                  <a:lnTo>
                    <a:pt x="3270" y="1588"/>
                  </a:lnTo>
                  <a:cubicBezTo>
                    <a:pt x="3119" y="1668"/>
                    <a:pt x="3007" y="1726"/>
                    <a:pt x="2898" y="1783"/>
                  </a:cubicBezTo>
                  <a:cubicBezTo>
                    <a:pt x="2874" y="1762"/>
                    <a:pt x="2859" y="1746"/>
                    <a:pt x="2843" y="1730"/>
                  </a:cubicBezTo>
                  <a:cubicBezTo>
                    <a:pt x="2821" y="1750"/>
                    <a:pt x="2797" y="1772"/>
                    <a:pt x="2775" y="1793"/>
                  </a:cubicBezTo>
                  <a:lnTo>
                    <a:pt x="2584" y="1793"/>
                  </a:lnTo>
                  <a:cubicBezTo>
                    <a:pt x="2560" y="1815"/>
                    <a:pt x="2537" y="1836"/>
                    <a:pt x="2520" y="1851"/>
                  </a:cubicBezTo>
                  <a:cubicBezTo>
                    <a:pt x="2483" y="1825"/>
                    <a:pt x="2450" y="1804"/>
                    <a:pt x="2406" y="1774"/>
                  </a:cubicBezTo>
                  <a:cubicBezTo>
                    <a:pt x="2311" y="1887"/>
                    <a:pt x="2201" y="1962"/>
                    <a:pt x="2067" y="1992"/>
                  </a:cubicBezTo>
                  <a:cubicBezTo>
                    <a:pt x="2045" y="1969"/>
                    <a:pt x="2020" y="1948"/>
                    <a:pt x="1998" y="1927"/>
                  </a:cubicBezTo>
                  <a:cubicBezTo>
                    <a:pt x="1974" y="1949"/>
                    <a:pt x="1951" y="1971"/>
                    <a:pt x="1927" y="1994"/>
                  </a:cubicBezTo>
                  <a:lnTo>
                    <a:pt x="1756" y="1994"/>
                  </a:lnTo>
                  <a:cubicBezTo>
                    <a:pt x="1666" y="2044"/>
                    <a:pt x="1597" y="2084"/>
                    <a:pt x="1514" y="2131"/>
                  </a:cubicBezTo>
                  <a:lnTo>
                    <a:pt x="1279" y="2131"/>
                  </a:lnTo>
                  <a:cubicBezTo>
                    <a:pt x="1258" y="2152"/>
                    <a:pt x="1243" y="2168"/>
                    <a:pt x="1216" y="2194"/>
                  </a:cubicBezTo>
                  <a:lnTo>
                    <a:pt x="956" y="2194"/>
                  </a:lnTo>
                  <a:cubicBezTo>
                    <a:pt x="930" y="2221"/>
                    <a:pt x="915" y="2236"/>
                    <a:pt x="899" y="2254"/>
                  </a:cubicBezTo>
                  <a:lnTo>
                    <a:pt x="774" y="2254"/>
                  </a:lnTo>
                  <a:cubicBezTo>
                    <a:pt x="682" y="2206"/>
                    <a:pt x="634" y="2180"/>
                    <a:pt x="590" y="2157"/>
                  </a:cubicBezTo>
                  <a:cubicBezTo>
                    <a:pt x="649" y="2033"/>
                    <a:pt x="698" y="1932"/>
                    <a:pt x="767" y="1789"/>
                  </a:cubicBezTo>
                  <a:cubicBezTo>
                    <a:pt x="847" y="1709"/>
                    <a:pt x="963" y="1593"/>
                    <a:pt x="1077" y="1476"/>
                  </a:cubicBezTo>
                  <a:cubicBezTo>
                    <a:pt x="1145" y="1407"/>
                    <a:pt x="1215" y="1336"/>
                    <a:pt x="1283" y="1267"/>
                  </a:cubicBezTo>
                  <a:cubicBezTo>
                    <a:pt x="1292" y="1269"/>
                    <a:pt x="1300" y="1270"/>
                    <a:pt x="1308" y="1270"/>
                  </a:cubicBezTo>
                  <a:cubicBezTo>
                    <a:pt x="1370" y="1270"/>
                    <a:pt x="1402" y="1214"/>
                    <a:pt x="1438" y="1173"/>
                  </a:cubicBezTo>
                  <a:cubicBezTo>
                    <a:pt x="1487" y="1118"/>
                    <a:pt x="1562" y="1083"/>
                    <a:pt x="1577" y="1001"/>
                  </a:cubicBezTo>
                  <a:lnTo>
                    <a:pt x="1448" y="1001"/>
                  </a:lnTo>
                  <a:cubicBezTo>
                    <a:pt x="1425" y="1094"/>
                    <a:pt x="1367" y="1135"/>
                    <a:pt x="1283" y="1135"/>
                  </a:cubicBezTo>
                  <a:cubicBezTo>
                    <a:pt x="1273" y="1135"/>
                    <a:pt x="1263" y="1135"/>
                    <a:pt x="1253" y="1133"/>
                  </a:cubicBezTo>
                  <a:lnTo>
                    <a:pt x="1253" y="1133"/>
                  </a:lnTo>
                  <a:cubicBezTo>
                    <a:pt x="1253" y="1145"/>
                    <a:pt x="1257" y="1160"/>
                    <a:pt x="1252" y="1165"/>
                  </a:cubicBezTo>
                  <a:cubicBezTo>
                    <a:pt x="1094" y="1327"/>
                    <a:pt x="935" y="1489"/>
                    <a:pt x="775" y="1651"/>
                  </a:cubicBezTo>
                  <a:cubicBezTo>
                    <a:pt x="775" y="1651"/>
                    <a:pt x="773" y="1652"/>
                    <a:pt x="772" y="1652"/>
                  </a:cubicBezTo>
                  <a:cubicBezTo>
                    <a:pt x="767" y="1652"/>
                    <a:pt x="759" y="1648"/>
                    <a:pt x="754" y="1647"/>
                  </a:cubicBezTo>
                  <a:cubicBezTo>
                    <a:pt x="740" y="1608"/>
                    <a:pt x="726" y="1571"/>
                    <a:pt x="713" y="1530"/>
                  </a:cubicBezTo>
                  <a:cubicBezTo>
                    <a:pt x="696" y="1536"/>
                    <a:pt x="681" y="1538"/>
                    <a:pt x="666" y="1538"/>
                  </a:cubicBezTo>
                  <a:cubicBezTo>
                    <a:pt x="587" y="1538"/>
                    <a:pt x="529" y="1469"/>
                    <a:pt x="467" y="1460"/>
                  </a:cubicBezTo>
                  <a:cubicBezTo>
                    <a:pt x="412" y="1500"/>
                    <a:pt x="370" y="1531"/>
                    <a:pt x="330" y="1561"/>
                  </a:cubicBezTo>
                  <a:cubicBezTo>
                    <a:pt x="351" y="1609"/>
                    <a:pt x="363" y="1637"/>
                    <a:pt x="370" y="1654"/>
                  </a:cubicBezTo>
                  <a:cubicBezTo>
                    <a:pt x="410" y="1664"/>
                    <a:pt x="440" y="1670"/>
                    <a:pt x="464" y="1676"/>
                  </a:cubicBezTo>
                  <a:cubicBezTo>
                    <a:pt x="471" y="1696"/>
                    <a:pt x="477" y="1707"/>
                    <a:pt x="474" y="1715"/>
                  </a:cubicBezTo>
                  <a:cubicBezTo>
                    <a:pt x="443" y="1787"/>
                    <a:pt x="410" y="1859"/>
                    <a:pt x="386" y="1913"/>
                  </a:cubicBezTo>
                  <a:cubicBezTo>
                    <a:pt x="337" y="1930"/>
                    <a:pt x="309" y="1940"/>
                    <a:pt x="282" y="1949"/>
                  </a:cubicBezTo>
                  <a:lnTo>
                    <a:pt x="282" y="2075"/>
                  </a:lnTo>
                  <a:cubicBezTo>
                    <a:pt x="257" y="2120"/>
                    <a:pt x="237" y="2156"/>
                    <a:pt x="216" y="2190"/>
                  </a:cubicBezTo>
                  <a:cubicBezTo>
                    <a:pt x="211" y="2191"/>
                    <a:pt x="207" y="2192"/>
                    <a:pt x="203" y="2192"/>
                  </a:cubicBezTo>
                  <a:cubicBezTo>
                    <a:pt x="162" y="2192"/>
                    <a:pt x="151" y="2140"/>
                    <a:pt x="114" y="2129"/>
                  </a:cubicBezTo>
                  <a:lnTo>
                    <a:pt x="114" y="2129"/>
                  </a:lnTo>
                  <a:cubicBezTo>
                    <a:pt x="0" y="2224"/>
                    <a:pt x="202" y="2267"/>
                    <a:pt x="153" y="2350"/>
                  </a:cubicBezTo>
                  <a:cubicBezTo>
                    <a:pt x="252" y="2451"/>
                    <a:pt x="350" y="2553"/>
                    <a:pt x="446" y="2655"/>
                  </a:cubicBezTo>
                  <a:lnTo>
                    <a:pt x="574" y="2655"/>
                  </a:lnTo>
                  <a:cubicBezTo>
                    <a:pt x="602" y="2678"/>
                    <a:pt x="625" y="2699"/>
                    <a:pt x="642" y="2714"/>
                  </a:cubicBezTo>
                  <a:lnTo>
                    <a:pt x="838" y="2714"/>
                  </a:lnTo>
                  <a:cubicBezTo>
                    <a:pt x="856" y="2696"/>
                    <a:pt x="872" y="2681"/>
                    <a:pt x="899" y="2653"/>
                  </a:cubicBezTo>
                  <a:lnTo>
                    <a:pt x="1158" y="2653"/>
                  </a:lnTo>
                  <a:cubicBezTo>
                    <a:pt x="1183" y="2626"/>
                    <a:pt x="1199" y="2611"/>
                    <a:pt x="1227" y="2584"/>
                  </a:cubicBezTo>
                  <a:lnTo>
                    <a:pt x="1486" y="2584"/>
                  </a:lnTo>
                  <a:cubicBezTo>
                    <a:pt x="1511" y="2557"/>
                    <a:pt x="1527" y="2542"/>
                    <a:pt x="1553" y="2514"/>
                  </a:cubicBezTo>
                  <a:lnTo>
                    <a:pt x="1748" y="2514"/>
                  </a:lnTo>
                  <a:cubicBezTo>
                    <a:pt x="1774" y="2486"/>
                    <a:pt x="1790" y="2471"/>
                    <a:pt x="1805" y="2455"/>
                  </a:cubicBezTo>
                  <a:lnTo>
                    <a:pt x="1934" y="2455"/>
                  </a:lnTo>
                  <a:cubicBezTo>
                    <a:pt x="1958" y="2432"/>
                    <a:pt x="1982" y="2410"/>
                    <a:pt x="2006" y="2388"/>
                  </a:cubicBezTo>
                  <a:lnTo>
                    <a:pt x="2131" y="2388"/>
                  </a:lnTo>
                  <a:cubicBezTo>
                    <a:pt x="2158" y="2363"/>
                    <a:pt x="2180" y="2341"/>
                    <a:pt x="2201" y="2323"/>
                  </a:cubicBezTo>
                  <a:cubicBezTo>
                    <a:pt x="2211" y="2322"/>
                    <a:pt x="2220" y="2321"/>
                    <a:pt x="2230" y="2321"/>
                  </a:cubicBezTo>
                  <a:cubicBezTo>
                    <a:pt x="2263" y="2321"/>
                    <a:pt x="2296" y="2327"/>
                    <a:pt x="2328" y="2327"/>
                  </a:cubicBezTo>
                  <a:cubicBezTo>
                    <a:pt x="2371" y="2327"/>
                    <a:pt x="2411" y="2317"/>
                    <a:pt x="2443" y="2269"/>
                  </a:cubicBezTo>
                  <a:cubicBezTo>
                    <a:pt x="2446" y="2270"/>
                    <a:pt x="2450" y="2270"/>
                    <a:pt x="2453" y="2270"/>
                  </a:cubicBezTo>
                  <a:cubicBezTo>
                    <a:pt x="2563" y="2270"/>
                    <a:pt x="2656" y="2183"/>
                    <a:pt x="2764" y="2183"/>
                  </a:cubicBezTo>
                  <a:cubicBezTo>
                    <a:pt x="2786" y="2183"/>
                    <a:pt x="2809" y="2187"/>
                    <a:pt x="2832" y="2195"/>
                  </a:cubicBezTo>
                  <a:cubicBezTo>
                    <a:pt x="2859" y="2173"/>
                    <a:pt x="2883" y="2152"/>
                    <a:pt x="2910" y="2127"/>
                  </a:cubicBezTo>
                  <a:lnTo>
                    <a:pt x="3033" y="2127"/>
                  </a:lnTo>
                  <a:cubicBezTo>
                    <a:pt x="3058" y="2105"/>
                    <a:pt x="3082" y="2082"/>
                    <a:pt x="3106" y="2060"/>
                  </a:cubicBezTo>
                  <a:lnTo>
                    <a:pt x="3232" y="2060"/>
                  </a:lnTo>
                  <a:cubicBezTo>
                    <a:pt x="3257" y="2036"/>
                    <a:pt x="3279" y="2014"/>
                    <a:pt x="3304" y="1992"/>
                  </a:cubicBezTo>
                  <a:lnTo>
                    <a:pt x="3493" y="1992"/>
                  </a:lnTo>
                  <a:cubicBezTo>
                    <a:pt x="3519" y="1967"/>
                    <a:pt x="3542" y="1947"/>
                    <a:pt x="3567" y="1923"/>
                  </a:cubicBezTo>
                  <a:lnTo>
                    <a:pt x="3752" y="1923"/>
                  </a:lnTo>
                  <a:cubicBezTo>
                    <a:pt x="3782" y="1897"/>
                    <a:pt x="3805" y="1877"/>
                    <a:pt x="3825" y="1860"/>
                  </a:cubicBezTo>
                  <a:cubicBezTo>
                    <a:pt x="3863" y="1860"/>
                    <a:pt x="3904" y="1868"/>
                    <a:pt x="3938" y="1868"/>
                  </a:cubicBezTo>
                  <a:cubicBezTo>
                    <a:pt x="3959" y="1868"/>
                    <a:pt x="3977" y="1865"/>
                    <a:pt x="3990" y="1855"/>
                  </a:cubicBezTo>
                  <a:cubicBezTo>
                    <a:pt x="4061" y="1798"/>
                    <a:pt x="4144" y="1805"/>
                    <a:pt x="4219" y="1777"/>
                  </a:cubicBezTo>
                  <a:cubicBezTo>
                    <a:pt x="4285" y="1752"/>
                    <a:pt x="4342" y="1706"/>
                    <a:pt x="4415" y="1663"/>
                  </a:cubicBezTo>
                  <a:lnTo>
                    <a:pt x="4657" y="1663"/>
                  </a:lnTo>
                  <a:cubicBezTo>
                    <a:pt x="4681" y="1639"/>
                    <a:pt x="4704" y="1618"/>
                    <a:pt x="4729" y="1594"/>
                  </a:cubicBezTo>
                  <a:lnTo>
                    <a:pt x="4853" y="1594"/>
                  </a:lnTo>
                  <a:cubicBezTo>
                    <a:pt x="4879" y="1571"/>
                    <a:pt x="4903" y="1550"/>
                    <a:pt x="4928" y="1526"/>
                  </a:cubicBezTo>
                  <a:lnTo>
                    <a:pt x="5130" y="1526"/>
                  </a:lnTo>
                  <a:cubicBezTo>
                    <a:pt x="5143" y="1467"/>
                    <a:pt x="5183" y="1461"/>
                    <a:pt x="5227" y="1461"/>
                  </a:cubicBezTo>
                  <a:cubicBezTo>
                    <a:pt x="5239" y="1461"/>
                    <a:pt x="5251" y="1461"/>
                    <a:pt x="5263" y="1461"/>
                  </a:cubicBezTo>
                  <a:cubicBezTo>
                    <a:pt x="5305" y="1461"/>
                    <a:pt x="5344" y="1456"/>
                    <a:pt x="5364" y="1407"/>
                  </a:cubicBezTo>
                  <a:cubicBezTo>
                    <a:pt x="5387" y="1400"/>
                    <a:pt x="5412" y="1398"/>
                    <a:pt x="5436" y="1398"/>
                  </a:cubicBezTo>
                  <a:cubicBezTo>
                    <a:pt x="5466" y="1398"/>
                    <a:pt x="5495" y="1400"/>
                    <a:pt x="5522" y="1400"/>
                  </a:cubicBezTo>
                  <a:cubicBezTo>
                    <a:pt x="5567" y="1400"/>
                    <a:pt x="5607" y="1393"/>
                    <a:pt x="5633" y="1354"/>
                  </a:cubicBezTo>
                  <a:cubicBezTo>
                    <a:pt x="5668" y="1336"/>
                    <a:pt x="5700" y="1333"/>
                    <a:pt x="5730" y="1333"/>
                  </a:cubicBezTo>
                  <a:cubicBezTo>
                    <a:pt x="5743" y="1333"/>
                    <a:pt x="5756" y="1334"/>
                    <a:pt x="5769" y="1334"/>
                  </a:cubicBezTo>
                  <a:cubicBezTo>
                    <a:pt x="5795" y="1334"/>
                    <a:pt x="5819" y="1331"/>
                    <a:pt x="5843" y="1315"/>
                  </a:cubicBezTo>
                  <a:cubicBezTo>
                    <a:pt x="5858" y="1299"/>
                    <a:pt x="5874" y="1284"/>
                    <a:pt x="5889" y="1268"/>
                  </a:cubicBezTo>
                  <a:cubicBezTo>
                    <a:pt x="5903" y="1266"/>
                    <a:pt x="5918" y="1265"/>
                    <a:pt x="5932" y="1265"/>
                  </a:cubicBezTo>
                  <a:cubicBezTo>
                    <a:pt x="5958" y="1265"/>
                    <a:pt x="5985" y="1268"/>
                    <a:pt x="6011" y="1268"/>
                  </a:cubicBezTo>
                  <a:cubicBezTo>
                    <a:pt x="6043" y="1268"/>
                    <a:pt x="6074" y="1264"/>
                    <a:pt x="6104" y="1248"/>
                  </a:cubicBezTo>
                  <a:cubicBezTo>
                    <a:pt x="6122" y="1231"/>
                    <a:pt x="6137" y="1216"/>
                    <a:pt x="6153" y="1200"/>
                  </a:cubicBezTo>
                  <a:lnTo>
                    <a:pt x="6280" y="1200"/>
                  </a:lnTo>
                  <a:cubicBezTo>
                    <a:pt x="6306" y="1177"/>
                    <a:pt x="6328" y="1155"/>
                    <a:pt x="6353" y="1131"/>
                  </a:cubicBezTo>
                  <a:lnTo>
                    <a:pt x="6539" y="1131"/>
                  </a:lnTo>
                  <a:cubicBezTo>
                    <a:pt x="6568" y="1108"/>
                    <a:pt x="6592" y="1087"/>
                    <a:pt x="6613" y="1069"/>
                  </a:cubicBezTo>
                  <a:cubicBezTo>
                    <a:pt x="6648" y="1069"/>
                    <a:pt x="6682" y="1070"/>
                    <a:pt x="6715" y="1070"/>
                  </a:cubicBezTo>
                  <a:cubicBezTo>
                    <a:pt x="6736" y="1070"/>
                    <a:pt x="6758" y="1069"/>
                    <a:pt x="6779" y="1068"/>
                  </a:cubicBezTo>
                  <a:cubicBezTo>
                    <a:pt x="6827" y="1064"/>
                    <a:pt x="6847" y="1000"/>
                    <a:pt x="6902" y="1000"/>
                  </a:cubicBezTo>
                  <a:cubicBezTo>
                    <a:pt x="6906" y="1000"/>
                    <a:pt x="6910" y="1000"/>
                    <a:pt x="6914" y="1001"/>
                  </a:cubicBezTo>
                  <a:cubicBezTo>
                    <a:pt x="6933" y="1004"/>
                    <a:pt x="6952" y="1004"/>
                    <a:pt x="6971" y="1004"/>
                  </a:cubicBezTo>
                  <a:cubicBezTo>
                    <a:pt x="7003" y="1004"/>
                    <a:pt x="7033" y="1002"/>
                    <a:pt x="7058" y="1002"/>
                  </a:cubicBezTo>
                  <a:cubicBezTo>
                    <a:pt x="7086" y="974"/>
                    <a:pt x="7101" y="959"/>
                    <a:pt x="7128" y="931"/>
                  </a:cubicBezTo>
                  <a:lnTo>
                    <a:pt x="7387" y="931"/>
                  </a:lnTo>
                  <a:lnTo>
                    <a:pt x="7447" y="872"/>
                  </a:lnTo>
                  <a:lnTo>
                    <a:pt x="8024" y="872"/>
                  </a:lnTo>
                  <a:cubicBezTo>
                    <a:pt x="8057" y="846"/>
                    <a:pt x="8089" y="820"/>
                    <a:pt x="8126" y="789"/>
                  </a:cubicBezTo>
                  <a:cubicBezTo>
                    <a:pt x="8167" y="821"/>
                    <a:pt x="8199" y="847"/>
                    <a:pt x="8232" y="871"/>
                  </a:cubicBezTo>
                  <a:lnTo>
                    <a:pt x="8492" y="945"/>
                  </a:lnTo>
                  <a:cubicBezTo>
                    <a:pt x="8579" y="997"/>
                    <a:pt x="8574" y="1109"/>
                    <a:pt x="8641" y="1176"/>
                  </a:cubicBezTo>
                  <a:cubicBezTo>
                    <a:pt x="8556" y="1219"/>
                    <a:pt x="8595" y="1309"/>
                    <a:pt x="8567" y="1396"/>
                  </a:cubicBezTo>
                  <a:cubicBezTo>
                    <a:pt x="8463" y="1412"/>
                    <a:pt x="8474" y="1536"/>
                    <a:pt x="8412" y="1604"/>
                  </a:cubicBezTo>
                  <a:cubicBezTo>
                    <a:pt x="8345" y="1676"/>
                    <a:pt x="8274" y="1745"/>
                    <a:pt x="8206" y="1815"/>
                  </a:cubicBezTo>
                  <a:cubicBezTo>
                    <a:pt x="8199" y="1822"/>
                    <a:pt x="8192" y="1834"/>
                    <a:pt x="8193" y="1843"/>
                  </a:cubicBezTo>
                  <a:cubicBezTo>
                    <a:pt x="8209" y="1957"/>
                    <a:pt x="8043" y="1969"/>
                    <a:pt x="8063" y="2085"/>
                  </a:cubicBezTo>
                  <a:cubicBezTo>
                    <a:pt x="7997" y="2156"/>
                    <a:pt x="7932" y="2226"/>
                    <a:pt x="7878" y="2286"/>
                  </a:cubicBezTo>
                  <a:cubicBezTo>
                    <a:pt x="7864" y="2331"/>
                    <a:pt x="7855" y="2360"/>
                    <a:pt x="7848" y="2382"/>
                  </a:cubicBezTo>
                  <a:cubicBezTo>
                    <a:pt x="7808" y="2391"/>
                    <a:pt x="7780" y="2396"/>
                    <a:pt x="7764" y="2400"/>
                  </a:cubicBezTo>
                  <a:cubicBezTo>
                    <a:pt x="7730" y="2468"/>
                    <a:pt x="7704" y="2522"/>
                    <a:pt x="7668" y="2595"/>
                  </a:cubicBezTo>
                  <a:lnTo>
                    <a:pt x="7668" y="2826"/>
                  </a:lnTo>
                  <a:lnTo>
                    <a:pt x="7613" y="2881"/>
                  </a:lnTo>
                  <a:cubicBezTo>
                    <a:pt x="7635" y="2912"/>
                    <a:pt x="7655" y="2923"/>
                    <a:pt x="7673" y="2923"/>
                  </a:cubicBezTo>
                  <a:cubicBezTo>
                    <a:pt x="7720" y="2923"/>
                    <a:pt x="7757" y="2849"/>
                    <a:pt x="7804" y="2849"/>
                  </a:cubicBezTo>
                  <a:cubicBezTo>
                    <a:pt x="7809" y="2849"/>
                    <a:pt x="7815" y="2850"/>
                    <a:pt x="7821" y="2852"/>
                  </a:cubicBezTo>
                  <a:cubicBezTo>
                    <a:pt x="7836" y="2863"/>
                    <a:pt x="7852" y="2877"/>
                    <a:pt x="7865" y="2887"/>
                  </a:cubicBezTo>
                  <a:cubicBezTo>
                    <a:pt x="7846" y="2910"/>
                    <a:pt x="7827" y="2933"/>
                    <a:pt x="7816" y="2946"/>
                  </a:cubicBezTo>
                  <a:cubicBezTo>
                    <a:pt x="7846" y="3007"/>
                    <a:pt x="7874" y="3063"/>
                    <a:pt x="7901" y="3117"/>
                  </a:cubicBezTo>
                  <a:lnTo>
                    <a:pt x="8353" y="3117"/>
                  </a:lnTo>
                  <a:cubicBezTo>
                    <a:pt x="8377" y="3094"/>
                    <a:pt x="8399" y="3072"/>
                    <a:pt x="8424" y="3049"/>
                  </a:cubicBezTo>
                  <a:lnTo>
                    <a:pt x="8677" y="3049"/>
                  </a:lnTo>
                  <a:cubicBezTo>
                    <a:pt x="8705" y="3026"/>
                    <a:pt x="8727" y="3004"/>
                    <a:pt x="8746" y="2989"/>
                  </a:cubicBezTo>
                  <a:cubicBezTo>
                    <a:pt x="8753" y="2988"/>
                    <a:pt x="8760" y="2988"/>
                    <a:pt x="8767" y="2988"/>
                  </a:cubicBezTo>
                  <a:cubicBezTo>
                    <a:pt x="8799" y="2988"/>
                    <a:pt x="8831" y="2991"/>
                    <a:pt x="8860" y="2991"/>
                  </a:cubicBezTo>
                  <a:cubicBezTo>
                    <a:pt x="8893" y="2991"/>
                    <a:pt x="8922" y="2988"/>
                    <a:pt x="8941" y="2971"/>
                  </a:cubicBezTo>
                  <a:cubicBezTo>
                    <a:pt x="8999" y="2925"/>
                    <a:pt x="9059" y="2935"/>
                    <a:pt x="9114" y="2914"/>
                  </a:cubicBezTo>
                  <a:cubicBezTo>
                    <a:pt x="9175" y="2891"/>
                    <a:pt x="9227" y="2849"/>
                    <a:pt x="9296" y="2849"/>
                  </a:cubicBezTo>
                  <a:cubicBezTo>
                    <a:pt x="9303" y="2849"/>
                    <a:pt x="9309" y="2849"/>
                    <a:pt x="9316" y="2850"/>
                  </a:cubicBezTo>
                  <a:cubicBezTo>
                    <a:pt x="9317" y="2850"/>
                    <a:pt x="9317" y="2850"/>
                    <a:pt x="9318" y="2850"/>
                  </a:cubicBezTo>
                  <a:cubicBezTo>
                    <a:pt x="9339" y="2850"/>
                    <a:pt x="9365" y="2814"/>
                    <a:pt x="9394" y="2789"/>
                  </a:cubicBezTo>
                  <a:lnTo>
                    <a:pt x="9579" y="2789"/>
                  </a:lnTo>
                  <a:cubicBezTo>
                    <a:pt x="9604" y="2766"/>
                    <a:pt x="9627" y="2744"/>
                    <a:pt x="9651" y="2722"/>
                  </a:cubicBezTo>
                  <a:lnTo>
                    <a:pt x="9779" y="2722"/>
                  </a:lnTo>
                  <a:cubicBezTo>
                    <a:pt x="9803" y="2698"/>
                    <a:pt x="9826" y="2676"/>
                    <a:pt x="9851" y="2653"/>
                  </a:cubicBezTo>
                  <a:lnTo>
                    <a:pt x="9977" y="2653"/>
                  </a:lnTo>
                  <a:cubicBezTo>
                    <a:pt x="10017" y="2583"/>
                    <a:pt x="10083" y="2594"/>
                    <a:pt x="10146" y="2585"/>
                  </a:cubicBezTo>
                  <a:cubicBezTo>
                    <a:pt x="10192" y="2579"/>
                    <a:pt x="10235" y="2527"/>
                    <a:pt x="10276" y="2527"/>
                  </a:cubicBezTo>
                  <a:cubicBezTo>
                    <a:pt x="10278" y="2527"/>
                    <a:pt x="10279" y="2527"/>
                    <a:pt x="10281" y="2527"/>
                  </a:cubicBezTo>
                  <a:cubicBezTo>
                    <a:pt x="10284" y="2528"/>
                    <a:pt x="10287" y="2528"/>
                    <a:pt x="10291" y="2528"/>
                  </a:cubicBezTo>
                  <a:cubicBezTo>
                    <a:pt x="10359" y="2528"/>
                    <a:pt x="10394" y="2469"/>
                    <a:pt x="10449" y="2460"/>
                  </a:cubicBezTo>
                  <a:cubicBezTo>
                    <a:pt x="10473" y="2455"/>
                    <a:pt x="10498" y="2453"/>
                    <a:pt x="10523" y="2453"/>
                  </a:cubicBezTo>
                  <a:cubicBezTo>
                    <a:pt x="10559" y="2453"/>
                    <a:pt x="10594" y="2456"/>
                    <a:pt x="10623" y="2456"/>
                  </a:cubicBezTo>
                  <a:cubicBezTo>
                    <a:pt x="10653" y="2426"/>
                    <a:pt x="10668" y="2410"/>
                    <a:pt x="10683" y="2395"/>
                  </a:cubicBezTo>
                  <a:cubicBezTo>
                    <a:pt x="10756" y="2391"/>
                    <a:pt x="10828" y="2386"/>
                    <a:pt x="10889" y="2383"/>
                  </a:cubicBezTo>
                  <a:cubicBezTo>
                    <a:pt x="10916" y="2357"/>
                    <a:pt x="10931" y="2341"/>
                    <a:pt x="10947" y="2324"/>
                  </a:cubicBezTo>
                  <a:lnTo>
                    <a:pt x="11074" y="2324"/>
                  </a:lnTo>
                  <a:cubicBezTo>
                    <a:pt x="11098" y="2301"/>
                    <a:pt x="11121" y="2280"/>
                    <a:pt x="11146" y="2256"/>
                  </a:cubicBezTo>
                  <a:lnTo>
                    <a:pt x="11335" y="2256"/>
                  </a:lnTo>
                  <a:cubicBezTo>
                    <a:pt x="11361" y="2231"/>
                    <a:pt x="11385" y="2211"/>
                    <a:pt x="11409" y="2188"/>
                  </a:cubicBezTo>
                  <a:lnTo>
                    <a:pt x="11579" y="2188"/>
                  </a:lnTo>
                  <a:cubicBezTo>
                    <a:pt x="11667" y="2138"/>
                    <a:pt x="11738" y="2098"/>
                    <a:pt x="11821" y="2051"/>
                  </a:cubicBezTo>
                  <a:lnTo>
                    <a:pt x="12060" y="2051"/>
                  </a:lnTo>
                  <a:cubicBezTo>
                    <a:pt x="12088" y="2000"/>
                    <a:pt x="12128" y="1992"/>
                    <a:pt x="12170" y="1992"/>
                  </a:cubicBezTo>
                  <a:cubicBezTo>
                    <a:pt x="12187" y="1992"/>
                    <a:pt x="12205" y="1993"/>
                    <a:pt x="12223" y="1993"/>
                  </a:cubicBezTo>
                  <a:cubicBezTo>
                    <a:pt x="12228" y="1993"/>
                    <a:pt x="12234" y="1993"/>
                    <a:pt x="12240" y="1993"/>
                  </a:cubicBezTo>
                  <a:cubicBezTo>
                    <a:pt x="12261" y="1972"/>
                    <a:pt x="12284" y="1950"/>
                    <a:pt x="12310" y="1927"/>
                  </a:cubicBezTo>
                  <a:lnTo>
                    <a:pt x="12435" y="1927"/>
                  </a:lnTo>
                  <a:cubicBezTo>
                    <a:pt x="12459" y="1903"/>
                    <a:pt x="12482" y="1882"/>
                    <a:pt x="12507" y="1859"/>
                  </a:cubicBezTo>
                  <a:lnTo>
                    <a:pt x="12749" y="1859"/>
                  </a:lnTo>
                  <a:cubicBezTo>
                    <a:pt x="12822" y="1815"/>
                    <a:pt x="12879" y="1769"/>
                    <a:pt x="12945" y="1744"/>
                  </a:cubicBezTo>
                  <a:cubicBezTo>
                    <a:pt x="13021" y="1716"/>
                    <a:pt x="13101" y="1718"/>
                    <a:pt x="13175" y="1667"/>
                  </a:cubicBezTo>
                  <a:cubicBezTo>
                    <a:pt x="13191" y="1656"/>
                    <a:pt x="13211" y="1653"/>
                    <a:pt x="13234" y="1653"/>
                  </a:cubicBezTo>
                  <a:cubicBezTo>
                    <a:pt x="13272" y="1653"/>
                    <a:pt x="13315" y="1663"/>
                    <a:pt x="13347" y="1663"/>
                  </a:cubicBezTo>
                  <a:cubicBezTo>
                    <a:pt x="13376" y="1633"/>
                    <a:pt x="13390" y="1618"/>
                    <a:pt x="13418" y="1590"/>
                  </a:cubicBezTo>
                  <a:lnTo>
                    <a:pt x="13677" y="1590"/>
                  </a:lnTo>
                  <a:cubicBezTo>
                    <a:pt x="13703" y="1563"/>
                    <a:pt x="13718" y="1548"/>
                    <a:pt x="13733" y="1532"/>
                  </a:cubicBezTo>
                  <a:cubicBezTo>
                    <a:pt x="13749" y="1530"/>
                    <a:pt x="13765" y="1529"/>
                    <a:pt x="13781" y="1529"/>
                  </a:cubicBezTo>
                  <a:cubicBezTo>
                    <a:pt x="13803" y="1529"/>
                    <a:pt x="13825" y="1530"/>
                    <a:pt x="13847" y="1530"/>
                  </a:cubicBezTo>
                  <a:cubicBezTo>
                    <a:pt x="13883" y="1530"/>
                    <a:pt x="13920" y="1526"/>
                    <a:pt x="13955" y="1507"/>
                  </a:cubicBezTo>
                  <a:cubicBezTo>
                    <a:pt x="13968" y="1494"/>
                    <a:pt x="13981" y="1479"/>
                    <a:pt x="13994" y="1463"/>
                  </a:cubicBezTo>
                  <a:lnTo>
                    <a:pt x="14124" y="1463"/>
                  </a:lnTo>
                  <a:cubicBezTo>
                    <a:pt x="14150" y="1440"/>
                    <a:pt x="14173" y="1418"/>
                    <a:pt x="14198" y="1396"/>
                  </a:cubicBezTo>
                  <a:lnTo>
                    <a:pt x="14387" y="1396"/>
                  </a:lnTo>
                  <a:cubicBezTo>
                    <a:pt x="14405" y="1377"/>
                    <a:pt x="14420" y="1362"/>
                    <a:pt x="14447" y="1335"/>
                  </a:cubicBezTo>
                  <a:lnTo>
                    <a:pt x="14771" y="1335"/>
                  </a:lnTo>
                  <a:cubicBezTo>
                    <a:pt x="14796" y="1308"/>
                    <a:pt x="14812" y="1293"/>
                    <a:pt x="14838" y="1265"/>
                  </a:cubicBezTo>
                  <a:lnTo>
                    <a:pt x="15162" y="1265"/>
                  </a:lnTo>
                  <a:cubicBezTo>
                    <a:pt x="15188" y="1238"/>
                    <a:pt x="15203" y="1223"/>
                    <a:pt x="15231" y="1196"/>
                  </a:cubicBezTo>
                  <a:lnTo>
                    <a:pt x="15555" y="1196"/>
                  </a:lnTo>
                  <a:cubicBezTo>
                    <a:pt x="15581" y="1169"/>
                    <a:pt x="15595" y="1154"/>
                    <a:pt x="15623" y="1126"/>
                  </a:cubicBezTo>
                  <a:lnTo>
                    <a:pt x="15948" y="1126"/>
                  </a:lnTo>
                  <a:cubicBezTo>
                    <a:pt x="15973" y="1100"/>
                    <a:pt x="15988" y="1084"/>
                    <a:pt x="16003" y="1069"/>
                  </a:cubicBezTo>
                  <a:lnTo>
                    <a:pt x="16780" y="1069"/>
                  </a:lnTo>
                  <a:cubicBezTo>
                    <a:pt x="16803" y="1046"/>
                    <a:pt x="16826" y="1023"/>
                    <a:pt x="16851" y="1001"/>
                  </a:cubicBezTo>
                  <a:lnTo>
                    <a:pt x="17233" y="1001"/>
                  </a:lnTo>
                  <a:cubicBezTo>
                    <a:pt x="17260" y="976"/>
                    <a:pt x="17284" y="956"/>
                    <a:pt x="17310" y="933"/>
                  </a:cubicBezTo>
                  <a:lnTo>
                    <a:pt x="17562" y="933"/>
                  </a:lnTo>
                  <a:cubicBezTo>
                    <a:pt x="17581" y="914"/>
                    <a:pt x="17596" y="898"/>
                    <a:pt x="17623" y="871"/>
                  </a:cubicBezTo>
                  <a:lnTo>
                    <a:pt x="17817" y="871"/>
                  </a:lnTo>
                  <a:cubicBezTo>
                    <a:pt x="17844" y="844"/>
                    <a:pt x="17858" y="828"/>
                    <a:pt x="17882" y="805"/>
                  </a:cubicBezTo>
                  <a:cubicBezTo>
                    <a:pt x="17928" y="805"/>
                    <a:pt x="17979" y="812"/>
                    <a:pt x="18030" y="812"/>
                  </a:cubicBezTo>
                  <a:cubicBezTo>
                    <a:pt x="18063" y="812"/>
                    <a:pt x="18096" y="809"/>
                    <a:pt x="18127" y="797"/>
                  </a:cubicBezTo>
                  <a:cubicBezTo>
                    <a:pt x="18185" y="777"/>
                    <a:pt x="18236" y="736"/>
                    <a:pt x="18300" y="736"/>
                  </a:cubicBezTo>
                  <a:cubicBezTo>
                    <a:pt x="18309" y="736"/>
                    <a:pt x="18319" y="737"/>
                    <a:pt x="18328" y="739"/>
                  </a:cubicBezTo>
                  <a:cubicBezTo>
                    <a:pt x="18379" y="664"/>
                    <a:pt x="18485" y="683"/>
                    <a:pt x="18534" y="605"/>
                  </a:cubicBezTo>
                  <a:lnTo>
                    <a:pt x="18723" y="605"/>
                  </a:lnTo>
                  <a:cubicBezTo>
                    <a:pt x="18749" y="580"/>
                    <a:pt x="18773" y="560"/>
                    <a:pt x="18798" y="537"/>
                  </a:cubicBezTo>
                  <a:lnTo>
                    <a:pt x="19308" y="537"/>
                  </a:lnTo>
                  <a:cubicBezTo>
                    <a:pt x="19336" y="512"/>
                    <a:pt x="19360" y="491"/>
                    <a:pt x="19386" y="468"/>
                  </a:cubicBezTo>
                  <a:lnTo>
                    <a:pt x="19575" y="468"/>
                  </a:lnTo>
                  <a:cubicBezTo>
                    <a:pt x="19584" y="445"/>
                    <a:pt x="19592" y="426"/>
                    <a:pt x="19600" y="407"/>
                  </a:cubicBezTo>
                  <a:lnTo>
                    <a:pt x="19600" y="407"/>
                  </a:lnTo>
                  <a:cubicBezTo>
                    <a:pt x="19596" y="407"/>
                    <a:pt x="19593" y="407"/>
                    <a:pt x="19590" y="407"/>
                  </a:cubicBezTo>
                  <a:cubicBezTo>
                    <a:pt x="19534" y="407"/>
                    <a:pt x="19535" y="363"/>
                    <a:pt x="19539" y="317"/>
                  </a:cubicBezTo>
                  <a:cubicBezTo>
                    <a:pt x="19562" y="282"/>
                    <a:pt x="19585" y="249"/>
                    <a:pt x="19601" y="227"/>
                  </a:cubicBezTo>
                  <a:cubicBezTo>
                    <a:pt x="19605" y="169"/>
                    <a:pt x="19607" y="128"/>
                    <a:pt x="19610" y="98"/>
                  </a:cubicBezTo>
                  <a:cubicBezTo>
                    <a:pt x="19637" y="71"/>
                    <a:pt x="19652" y="55"/>
                    <a:pt x="19668" y="40"/>
                  </a:cubicBezTo>
                  <a:cubicBezTo>
                    <a:pt x="19646" y="13"/>
                    <a:pt x="19623" y="1"/>
                    <a:pt x="1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414500" y="2462500"/>
              <a:ext cx="24175" cy="31675"/>
            </a:xfrm>
            <a:custGeom>
              <a:avLst/>
              <a:gdLst/>
              <a:ahLst/>
              <a:cxnLst/>
              <a:rect l="l" t="t" r="r" b="b"/>
              <a:pathLst>
                <a:path w="967" h="1267" extrusionOk="0">
                  <a:moveTo>
                    <a:pt x="290" y="926"/>
                  </a:moveTo>
                  <a:cubicBezTo>
                    <a:pt x="298" y="933"/>
                    <a:pt x="312" y="942"/>
                    <a:pt x="310" y="947"/>
                  </a:cubicBezTo>
                  <a:cubicBezTo>
                    <a:pt x="306" y="963"/>
                    <a:pt x="298" y="977"/>
                    <a:pt x="290" y="991"/>
                  </a:cubicBezTo>
                  <a:cubicBezTo>
                    <a:pt x="283" y="984"/>
                    <a:pt x="276" y="977"/>
                    <a:pt x="267" y="968"/>
                  </a:cubicBezTo>
                  <a:lnTo>
                    <a:pt x="290" y="926"/>
                  </a:lnTo>
                  <a:close/>
                  <a:moveTo>
                    <a:pt x="777" y="1"/>
                  </a:moveTo>
                  <a:cubicBezTo>
                    <a:pt x="770" y="62"/>
                    <a:pt x="796" y="127"/>
                    <a:pt x="757" y="188"/>
                  </a:cubicBezTo>
                  <a:cubicBezTo>
                    <a:pt x="729" y="172"/>
                    <a:pt x="699" y="158"/>
                    <a:pt x="669" y="143"/>
                  </a:cubicBezTo>
                  <a:cubicBezTo>
                    <a:pt x="655" y="184"/>
                    <a:pt x="642" y="222"/>
                    <a:pt x="629" y="260"/>
                  </a:cubicBezTo>
                  <a:lnTo>
                    <a:pt x="284" y="260"/>
                  </a:lnTo>
                  <a:cubicBezTo>
                    <a:pt x="273" y="237"/>
                    <a:pt x="267" y="218"/>
                    <a:pt x="259" y="199"/>
                  </a:cubicBezTo>
                  <a:lnTo>
                    <a:pt x="163" y="199"/>
                  </a:lnTo>
                  <a:cubicBezTo>
                    <a:pt x="140" y="176"/>
                    <a:pt x="117" y="155"/>
                    <a:pt x="89" y="129"/>
                  </a:cubicBezTo>
                  <a:cubicBezTo>
                    <a:pt x="63" y="135"/>
                    <a:pt x="33" y="143"/>
                    <a:pt x="1" y="152"/>
                  </a:cubicBezTo>
                  <a:cubicBezTo>
                    <a:pt x="4" y="189"/>
                    <a:pt x="6" y="219"/>
                    <a:pt x="9" y="250"/>
                  </a:cubicBezTo>
                  <a:cubicBezTo>
                    <a:pt x="74" y="261"/>
                    <a:pt x="134" y="271"/>
                    <a:pt x="216" y="284"/>
                  </a:cubicBezTo>
                  <a:cubicBezTo>
                    <a:pt x="119" y="328"/>
                    <a:pt x="46" y="360"/>
                    <a:pt x="1" y="438"/>
                  </a:cubicBezTo>
                  <a:cubicBezTo>
                    <a:pt x="42" y="459"/>
                    <a:pt x="83" y="466"/>
                    <a:pt x="124" y="466"/>
                  </a:cubicBezTo>
                  <a:cubicBezTo>
                    <a:pt x="162" y="466"/>
                    <a:pt x="200" y="459"/>
                    <a:pt x="237" y="453"/>
                  </a:cubicBezTo>
                  <a:cubicBezTo>
                    <a:pt x="258" y="432"/>
                    <a:pt x="273" y="417"/>
                    <a:pt x="290" y="399"/>
                  </a:cubicBezTo>
                  <a:lnTo>
                    <a:pt x="480" y="399"/>
                  </a:lnTo>
                  <a:cubicBezTo>
                    <a:pt x="515" y="376"/>
                    <a:pt x="541" y="324"/>
                    <a:pt x="582" y="324"/>
                  </a:cubicBezTo>
                  <a:cubicBezTo>
                    <a:pt x="598" y="324"/>
                    <a:pt x="616" y="332"/>
                    <a:pt x="637" y="352"/>
                  </a:cubicBezTo>
                  <a:cubicBezTo>
                    <a:pt x="641" y="373"/>
                    <a:pt x="644" y="393"/>
                    <a:pt x="646" y="400"/>
                  </a:cubicBezTo>
                  <a:cubicBezTo>
                    <a:pt x="444" y="605"/>
                    <a:pt x="248" y="806"/>
                    <a:pt x="42" y="1015"/>
                  </a:cubicBezTo>
                  <a:lnTo>
                    <a:pt x="195" y="1087"/>
                  </a:lnTo>
                  <a:cubicBezTo>
                    <a:pt x="171" y="1114"/>
                    <a:pt x="149" y="1139"/>
                    <a:pt x="124" y="1165"/>
                  </a:cubicBezTo>
                  <a:cubicBezTo>
                    <a:pt x="134" y="1194"/>
                    <a:pt x="141" y="1222"/>
                    <a:pt x="149" y="1250"/>
                  </a:cubicBezTo>
                  <a:cubicBezTo>
                    <a:pt x="179" y="1251"/>
                    <a:pt x="199" y="1253"/>
                    <a:pt x="222" y="1255"/>
                  </a:cubicBezTo>
                  <a:cubicBezTo>
                    <a:pt x="244" y="1234"/>
                    <a:pt x="267" y="1212"/>
                    <a:pt x="289" y="1191"/>
                  </a:cubicBezTo>
                  <a:cubicBezTo>
                    <a:pt x="320" y="1216"/>
                    <a:pt x="351" y="1240"/>
                    <a:pt x="384" y="1266"/>
                  </a:cubicBezTo>
                  <a:cubicBezTo>
                    <a:pt x="477" y="1224"/>
                    <a:pt x="518" y="1143"/>
                    <a:pt x="583" y="1090"/>
                  </a:cubicBezTo>
                  <a:lnTo>
                    <a:pt x="583" y="959"/>
                  </a:lnTo>
                  <a:cubicBezTo>
                    <a:pt x="562" y="936"/>
                    <a:pt x="542" y="912"/>
                    <a:pt x="521" y="891"/>
                  </a:cubicBezTo>
                  <a:cubicBezTo>
                    <a:pt x="542" y="867"/>
                    <a:pt x="561" y="845"/>
                    <a:pt x="581" y="823"/>
                  </a:cubicBezTo>
                  <a:lnTo>
                    <a:pt x="531" y="774"/>
                  </a:lnTo>
                  <a:cubicBezTo>
                    <a:pt x="581" y="648"/>
                    <a:pt x="643" y="535"/>
                    <a:pt x="761" y="463"/>
                  </a:cubicBezTo>
                  <a:cubicBezTo>
                    <a:pt x="770" y="461"/>
                    <a:pt x="779" y="461"/>
                    <a:pt x="789" y="461"/>
                  </a:cubicBezTo>
                  <a:cubicBezTo>
                    <a:pt x="821" y="461"/>
                    <a:pt x="855" y="469"/>
                    <a:pt x="887" y="469"/>
                  </a:cubicBezTo>
                  <a:cubicBezTo>
                    <a:pt x="916" y="469"/>
                    <a:pt x="943" y="462"/>
                    <a:pt x="966" y="438"/>
                  </a:cubicBezTo>
                  <a:cubicBezTo>
                    <a:pt x="926" y="364"/>
                    <a:pt x="888" y="295"/>
                    <a:pt x="850" y="227"/>
                  </a:cubicBezTo>
                  <a:cubicBezTo>
                    <a:pt x="871" y="202"/>
                    <a:pt x="890" y="178"/>
                    <a:pt x="909" y="156"/>
                  </a:cubicBezTo>
                  <a:cubicBezTo>
                    <a:pt x="899" y="99"/>
                    <a:pt x="930" y="40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286350" y="2513475"/>
              <a:ext cx="14500" cy="10100"/>
            </a:xfrm>
            <a:custGeom>
              <a:avLst/>
              <a:gdLst/>
              <a:ahLst/>
              <a:cxnLst/>
              <a:rect l="l" t="t" r="r" b="b"/>
              <a:pathLst>
                <a:path w="580" h="404" extrusionOk="0">
                  <a:moveTo>
                    <a:pt x="282" y="0"/>
                  </a:moveTo>
                  <a:cubicBezTo>
                    <a:pt x="259" y="0"/>
                    <a:pt x="239" y="5"/>
                    <a:pt x="227" y="18"/>
                  </a:cubicBezTo>
                  <a:cubicBezTo>
                    <a:pt x="155" y="85"/>
                    <a:pt x="16" y="75"/>
                    <a:pt x="1" y="213"/>
                  </a:cubicBezTo>
                  <a:cubicBezTo>
                    <a:pt x="31" y="275"/>
                    <a:pt x="63" y="337"/>
                    <a:pt x="95" y="403"/>
                  </a:cubicBezTo>
                  <a:lnTo>
                    <a:pt x="227" y="403"/>
                  </a:lnTo>
                  <a:cubicBezTo>
                    <a:pt x="247" y="384"/>
                    <a:pt x="270" y="362"/>
                    <a:pt x="295" y="338"/>
                  </a:cubicBezTo>
                  <a:cubicBezTo>
                    <a:pt x="316" y="338"/>
                    <a:pt x="349" y="342"/>
                    <a:pt x="369" y="342"/>
                  </a:cubicBezTo>
                  <a:cubicBezTo>
                    <a:pt x="379" y="342"/>
                    <a:pt x="386" y="341"/>
                    <a:pt x="387" y="338"/>
                  </a:cubicBezTo>
                  <a:cubicBezTo>
                    <a:pt x="414" y="235"/>
                    <a:pt x="561" y="275"/>
                    <a:pt x="579" y="146"/>
                  </a:cubicBezTo>
                  <a:cubicBezTo>
                    <a:pt x="544" y="141"/>
                    <a:pt x="508" y="140"/>
                    <a:pt x="471" y="140"/>
                  </a:cubicBezTo>
                  <a:cubicBezTo>
                    <a:pt x="442" y="140"/>
                    <a:pt x="412" y="141"/>
                    <a:pt x="382" y="141"/>
                  </a:cubicBezTo>
                  <a:cubicBezTo>
                    <a:pt x="343" y="141"/>
                    <a:pt x="303" y="139"/>
                    <a:pt x="263" y="134"/>
                  </a:cubicBezTo>
                  <a:cubicBezTo>
                    <a:pt x="279" y="105"/>
                    <a:pt x="284" y="81"/>
                    <a:pt x="296" y="76"/>
                  </a:cubicBezTo>
                  <a:cubicBezTo>
                    <a:pt x="302" y="74"/>
                    <a:pt x="309" y="73"/>
                    <a:pt x="316" y="73"/>
                  </a:cubicBezTo>
                  <a:cubicBezTo>
                    <a:pt x="323" y="73"/>
                    <a:pt x="329" y="73"/>
                    <a:pt x="336" y="73"/>
                  </a:cubicBezTo>
                  <a:cubicBezTo>
                    <a:pt x="359" y="73"/>
                    <a:pt x="380" y="68"/>
                    <a:pt x="378" y="21"/>
                  </a:cubicBezTo>
                  <a:cubicBezTo>
                    <a:pt x="349" y="9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241175" y="2536800"/>
              <a:ext cx="13325" cy="8300"/>
            </a:xfrm>
            <a:custGeom>
              <a:avLst/>
              <a:gdLst/>
              <a:ahLst/>
              <a:cxnLst/>
              <a:rect l="l" t="t" r="r" b="b"/>
              <a:pathLst>
                <a:path w="533" h="332" extrusionOk="0">
                  <a:moveTo>
                    <a:pt x="415" y="0"/>
                  </a:moveTo>
                  <a:cubicBezTo>
                    <a:pt x="375" y="46"/>
                    <a:pt x="333" y="92"/>
                    <a:pt x="293" y="133"/>
                  </a:cubicBezTo>
                  <a:lnTo>
                    <a:pt x="151" y="133"/>
                  </a:lnTo>
                  <a:cubicBezTo>
                    <a:pt x="103" y="181"/>
                    <a:pt x="53" y="236"/>
                    <a:pt x="4" y="289"/>
                  </a:cubicBezTo>
                  <a:cubicBezTo>
                    <a:pt x="1" y="293"/>
                    <a:pt x="6" y="304"/>
                    <a:pt x="9" y="313"/>
                  </a:cubicBezTo>
                  <a:cubicBezTo>
                    <a:pt x="34" y="328"/>
                    <a:pt x="61" y="332"/>
                    <a:pt x="88" y="332"/>
                  </a:cubicBezTo>
                  <a:cubicBezTo>
                    <a:pt x="112" y="332"/>
                    <a:pt x="137" y="329"/>
                    <a:pt x="162" y="329"/>
                  </a:cubicBezTo>
                  <a:cubicBezTo>
                    <a:pt x="171" y="329"/>
                    <a:pt x="180" y="329"/>
                    <a:pt x="189" y="330"/>
                  </a:cubicBezTo>
                  <a:cubicBezTo>
                    <a:pt x="189" y="299"/>
                    <a:pt x="189" y="265"/>
                    <a:pt x="187" y="233"/>
                  </a:cubicBezTo>
                  <a:cubicBezTo>
                    <a:pt x="214" y="203"/>
                    <a:pt x="243" y="195"/>
                    <a:pt x="273" y="195"/>
                  </a:cubicBezTo>
                  <a:cubicBezTo>
                    <a:pt x="306" y="195"/>
                    <a:pt x="340" y="205"/>
                    <a:pt x="370" y="205"/>
                  </a:cubicBezTo>
                  <a:cubicBezTo>
                    <a:pt x="383" y="205"/>
                    <a:pt x="395" y="203"/>
                    <a:pt x="407" y="198"/>
                  </a:cubicBezTo>
                  <a:cubicBezTo>
                    <a:pt x="444" y="227"/>
                    <a:pt x="464" y="243"/>
                    <a:pt x="492" y="265"/>
                  </a:cubicBezTo>
                  <a:cubicBezTo>
                    <a:pt x="533" y="171"/>
                    <a:pt x="502" y="84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30125" y="2492175"/>
              <a:ext cx="9775" cy="8175"/>
            </a:xfrm>
            <a:custGeom>
              <a:avLst/>
              <a:gdLst/>
              <a:ahLst/>
              <a:cxnLst/>
              <a:rect l="l" t="t" r="r" b="b"/>
              <a:pathLst>
                <a:path w="391" h="327" extrusionOk="0">
                  <a:moveTo>
                    <a:pt x="242" y="1"/>
                  </a:moveTo>
                  <a:cubicBezTo>
                    <a:pt x="219" y="1"/>
                    <a:pt x="199" y="4"/>
                    <a:pt x="184" y="4"/>
                  </a:cubicBezTo>
                  <a:cubicBezTo>
                    <a:pt x="112" y="43"/>
                    <a:pt x="59" y="70"/>
                    <a:pt x="0" y="101"/>
                  </a:cubicBezTo>
                  <a:cubicBezTo>
                    <a:pt x="4" y="129"/>
                    <a:pt x="8" y="160"/>
                    <a:pt x="14" y="191"/>
                  </a:cubicBezTo>
                  <a:cubicBezTo>
                    <a:pt x="71" y="197"/>
                    <a:pt x="123" y="202"/>
                    <a:pt x="187" y="210"/>
                  </a:cubicBezTo>
                  <a:cubicBezTo>
                    <a:pt x="198" y="264"/>
                    <a:pt x="204" y="295"/>
                    <a:pt x="210" y="327"/>
                  </a:cubicBezTo>
                  <a:cubicBezTo>
                    <a:pt x="277" y="291"/>
                    <a:pt x="334" y="259"/>
                    <a:pt x="391" y="228"/>
                  </a:cubicBezTo>
                  <a:cubicBezTo>
                    <a:pt x="389" y="202"/>
                    <a:pt x="386" y="182"/>
                    <a:pt x="384" y="155"/>
                  </a:cubicBezTo>
                  <a:cubicBezTo>
                    <a:pt x="349" y="142"/>
                    <a:pt x="312" y="127"/>
                    <a:pt x="272" y="114"/>
                  </a:cubicBezTo>
                  <a:cubicBezTo>
                    <a:pt x="287" y="83"/>
                    <a:pt x="301" y="53"/>
                    <a:pt x="318" y="17"/>
                  </a:cubicBezTo>
                  <a:cubicBezTo>
                    <a:pt x="292" y="4"/>
                    <a:pt x="265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359325" y="2485625"/>
              <a:ext cx="16250" cy="6650"/>
            </a:xfrm>
            <a:custGeom>
              <a:avLst/>
              <a:gdLst/>
              <a:ahLst/>
              <a:cxnLst/>
              <a:rect l="l" t="t" r="r" b="b"/>
              <a:pathLst>
                <a:path w="650" h="266" extrusionOk="0">
                  <a:moveTo>
                    <a:pt x="650" y="1"/>
                  </a:moveTo>
                  <a:cubicBezTo>
                    <a:pt x="595" y="1"/>
                    <a:pt x="543" y="1"/>
                    <a:pt x="489" y="3"/>
                  </a:cubicBezTo>
                  <a:lnTo>
                    <a:pt x="419" y="69"/>
                  </a:lnTo>
                  <a:lnTo>
                    <a:pt x="259" y="69"/>
                  </a:lnTo>
                  <a:cubicBezTo>
                    <a:pt x="253" y="86"/>
                    <a:pt x="250" y="115"/>
                    <a:pt x="237" y="121"/>
                  </a:cubicBezTo>
                  <a:cubicBezTo>
                    <a:pt x="166" y="153"/>
                    <a:pt x="93" y="179"/>
                    <a:pt x="23" y="213"/>
                  </a:cubicBezTo>
                  <a:cubicBezTo>
                    <a:pt x="9" y="218"/>
                    <a:pt x="8" y="248"/>
                    <a:pt x="1" y="265"/>
                  </a:cubicBezTo>
                  <a:lnTo>
                    <a:pt x="246" y="265"/>
                  </a:lnTo>
                  <a:cubicBezTo>
                    <a:pt x="276" y="225"/>
                    <a:pt x="317" y="176"/>
                    <a:pt x="364" y="115"/>
                  </a:cubicBezTo>
                  <a:cubicBezTo>
                    <a:pt x="389" y="133"/>
                    <a:pt x="411" y="140"/>
                    <a:pt x="431" y="140"/>
                  </a:cubicBezTo>
                  <a:cubicBezTo>
                    <a:pt x="502" y="140"/>
                    <a:pt x="549" y="54"/>
                    <a:pt x="620" y="54"/>
                  </a:cubicBezTo>
                  <a:cubicBezTo>
                    <a:pt x="622" y="54"/>
                    <a:pt x="624" y="54"/>
                    <a:pt x="626" y="54"/>
                  </a:cubicBezTo>
                  <a:cubicBezTo>
                    <a:pt x="633" y="54"/>
                    <a:pt x="641" y="19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360625" y="2481275"/>
              <a:ext cx="8425" cy="6000"/>
            </a:xfrm>
            <a:custGeom>
              <a:avLst/>
              <a:gdLst/>
              <a:ahLst/>
              <a:cxnLst/>
              <a:rect l="l" t="t" r="r" b="b"/>
              <a:pathLst>
                <a:path w="337" h="240" extrusionOk="0">
                  <a:moveTo>
                    <a:pt x="196" y="0"/>
                  </a:moveTo>
                  <a:cubicBezTo>
                    <a:pt x="131" y="46"/>
                    <a:pt x="65" y="95"/>
                    <a:pt x="0" y="141"/>
                  </a:cubicBezTo>
                  <a:cubicBezTo>
                    <a:pt x="19" y="188"/>
                    <a:pt x="31" y="216"/>
                    <a:pt x="41" y="240"/>
                  </a:cubicBezTo>
                  <a:lnTo>
                    <a:pt x="208" y="240"/>
                  </a:lnTo>
                  <a:cubicBezTo>
                    <a:pt x="197" y="135"/>
                    <a:pt x="319" y="206"/>
                    <a:pt x="336" y="136"/>
                  </a:cubicBezTo>
                  <a:cubicBezTo>
                    <a:pt x="293" y="115"/>
                    <a:pt x="249" y="94"/>
                    <a:pt x="216" y="78"/>
                  </a:cubicBezTo>
                  <a:cubicBezTo>
                    <a:pt x="206" y="38"/>
                    <a:pt x="198" y="8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398075" y="2508700"/>
              <a:ext cx="8325" cy="6675"/>
            </a:xfrm>
            <a:custGeom>
              <a:avLst/>
              <a:gdLst/>
              <a:ahLst/>
              <a:cxnLst/>
              <a:rect l="l" t="t" r="r" b="b"/>
              <a:pathLst>
                <a:path w="333" h="267" extrusionOk="0">
                  <a:moveTo>
                    <a:pt x="202" y="1"/>
                  </a:moveTo>
                  <a:cubicBezTo>
                    <a:pt x="184" y="114"/>
                    <a:pt x="75" y="122"/>
                    <a:pt x="8" y="176"/>
                  </a:cubicBezTo>
                  <a:cubicBezTo>
                    <a:pt x="1" y="238"/>
                    <a:pt x="23" y="267"/>
                    <a:pt x="74" y="267"/>
                  </a:cubicBezTo>
                  <a:cubicBezTo>
                    <a:pt x="84" y="267"/>
                    <a:pt x="96" y="266"/>
                    <a:pt x="109" y="263"/>
                  </a:cubicBezTo>
                  <a:cubicBezTo>
                    <a:pt x="175" y="174"/>
                    <a:pt x="287" y="118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328425" y="2502125"/>
              <a:ext cx="9525" cy="6425"/>
            </a:xfrm>
            <a:custGeom>
              <a:avLst/>
              <a:gdLst/>
              <a:ahLst/>
              <a:cxnLst/>
              <a:rect l="l" t="t" r="r" b="b"/>
              <a:pathLst>
                <a:path w="381" h="257" extrusionOk="0">
                  <a:moveTo>
                    <a:pt x="357" y="1"/>
                  </a:moveTo>
                  <a:cubicBezTo>
                    <a:pt x="357" y="1"/>
                    <a:pt x="356" y="1"/>
                    <a:pt x="356" y="1"/>
                  </a:cubicBezTo>
                  <a:cubicBezTo>
                    <a:pt x="225" y="25"/>
                    <a:pt x="125" y="117"/>
                    <a:pt x="0" y="166"/>
                  </a:cubicBezTo>
                  <a:cubicBezTo>
                    <a:pt x="6" y="196"/>
                    <a:pt x="12" y="226"/>
                    <a:pt x="19" y="257"/>
                  </a:cubicBezTo>
                  <a:cubicBezTo>
                    <a:pt x="87" y="221"/>
                    <a:pt x="148" y="192"/>
                    <a:pt x="205" y="156"/>
                  </a:cubicBezTo>
                  <a:cubicBezTo>
                    <a:pt x="268" y="117"/>
                    <a:pt x="368" y="124"/>
                    <a:pt x="381" y="19"/>
                  </a:cubicBezTo>
                  <a:cubicBezTo>
                    <a:pt x="372" y="12"/>
                    <a:pt x="364" y="1"/>
                    <a:pt x="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390075" y="2505475"/>
              <a:ext cx="8175" cy="4775"/>
            </a:xfrm>
            <a:custGeom>
              <a:avLst/>
              <a:gdLst/>
              <a:ahLst/>
              <a:cxnLst/>
              <a:rect l="l" t="t" r="r" b="b"/>
              <a:pathLst>
                <a:path w="327" h="191" extrusionOk="0">
                  <a:moveTo>
                    <a:pt x="115" y="1"/>
                  </a:moveTo>
                  <a:cubicBezTo>
                    <a:pt x="108" y="1"/>
                    <a:pt x="100" y="2"/>
                    <a:pt x="92" y="3"/>
                  </a:cubicBezTo>
                  <a:cubicBezTo>
                    <a:pt x="87" y="52"/>
                    <a:pt x="0" y="53"/>
                    <a:pt x="2" y="130"/>
                  </a:cubicBezTo>
                  <a:lnTo>
                    <a:pt x="161" y="130"/>
                  </a:lnTo>
                  <a:cubicBezTo>
                    <a:pt x="182" y="150"/>
                    <a:pt x="206" y="173"/>
                    <a:pt x="223" y="191"/>
                  </a:cubicBezTo>
                  <a:cubicBezTo>
                    <a:pt x="258" y="170"/>
                    <a:pt x="293" y="149"/>
                    <a:pt x="326" y="130"/>
                  </a:cubicBezTo>
                  <a:lnTo>
                    <a:pt x="326" y="65"/>
                  </a:lnTo>
                  <a:cubicBezTo>
                    <a:pt x="311" y="74"/>
                    <a:pt x="297" y="78"/>
                    <a:pt x="283" y="78"/>
                  </a:cubicBezTo>
                  <a:cubicBezTo>
                    <a:pt x="224" y="78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03050" y="2472300"/>
              <a:ext cx="9525" cy="5350"/>
            </a:xfrm>
            <a:custGeom>
              <a:avLst/>
              <a:gdLst/>
              <a:ahLst/>
              <a:cxnLst/>
              <a:rect l="l" t="t" r="r" b="b"/>
              <a:pathLst>
                <a:path w="381" h="214" extrusionOk="0">
                  <a:moveTo>
                    <a:pt x="328" y="0"/>
                  </a:moveTo>
                  <a:cubicBezTo>
                    <a:pt x="288" y="0"/>
                    <a:pt x="266" y="40"/>
                    <a:pt x="254" y="49"/>
                  </a:cubicBezTo>
                  <a:cubicBezTo>
                    <a:pt x="155" y="92"/>
                    <a:pt x="79" y="42"/>
                    <a:pt x="0" y="102"/>
                  </a:cubicBezTo>
                  <a:cubicBezTo>
                    <a:pt x="7" y="131"/>
                    <a:pt x="13" y="169"/>
                    <a:pt x="22" y="213"/>
                  </a:cubicBezTo>
                  <a:cubicBezTo>
                    <a:pt x="57" y="180"/>
                    <a:pt x="80" y="159"/>
                    <a:pt x="102" y="136"/>
                  </a:cubicBezTo>
                  <a:cubicBezTo>
                    <a:pt x="166" y="136"/>
                    <a:pt x="229" y="136"/>
                    <a:pt x="293" y="138"/>
                  </a:cubicBezTo>
                  <a:cubicBezTo>
                    <a:pt x="321" y="100"/>
                    <a:pt x="372" y="79"/>
                    <a:pt x="381" y="21"/>
                  </a:cubicBezTo>
                  <a:cubicBezTo>
                    <a:pt x="360" y="6"/>
                    <a:pt x="343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414500" y="2460825"/>
              <a:ext cx="10175" cy="3550"/>
            </a:xfrm>
            <a:custGeom>
              <a:avLst/>
              <a:gdLst/>
              <a:ahLst/>
              <a:cxnLst/>
              <a:rect l="l" t="t" r="r" b="b"/>
              <a:pathLst>
                <a:path w="407" h="142" extrusionOk="0">
                  <a:moveTo>
                    <a:pt x="68" y="1"/>
                  </a:moveTo>
                  <a:cubicBezTo>
                    <a:pt x="69" y="63"/>
                    <a:pt x="1" y="59"/>
                    <a:pt x="10" y="114"/>
                  </a:cubicBezTo>
                  <a:cubicBezTo>
                    <a:pt x="19" y="121"/>
                    <a:pt x="27" y="130"/>
                    <a:pt x="36" y="135"/>
                  </a:cubicBezTo>
                  <a:cubicBezTo>
                    <a:pt x="46" y="139"/>
                    <a:pt x="55" y="141"/>
                    <a:pt x="64" y="141"/>
                  </a:cubicBezTo>
                  <a:cubicBezTo>
                    <a:pt x="114" y="141"/>
                    <a:pt x="136" y="66"/>
                    <a:pt x="188" y="66"/>
                  </a:cubicBezTo>
                  <a:cubicBezTo>
                    <a:pt x="194" y="66"/>
                    <a:pt x="199" y="67"/>
                    <a:pt x="205" y="69"/>
                  </a:cubicBezTo>
                  <a:cubicBezTo>
                    <a:pt x="236" y="88"/>
                    <a:pt x="268" y="107"/>
                    <a:pt x="300" y="126"/>
                  </a:cubicBezTo>
                  <a:cubicBezTo>
                    <a:pt x="331" y="93"/>
                    <a:pt x="359" y="64"/>
                    <a:pt x="407" y="11"/>
                  </a:cubicBezTo>
                  <a:cubicBezTo>
                    <a:pt x="338" y="3"/>
                    <a:pt x="276" y="2"/>
                    <a:pt x="211" y="2"/>
                  </a:cubicBezTo>
                  <a:cubicBezTo>
                    <a:pt x="192" y="2"/>
                    <a:pt x="173" y="2"/>
                    <a:pt x="154" y="2"/>
                  </a:cubicBezTo>
                  <a:cubicBezTo>
                    <a:pt x="126" y="2"/>
                    <a:pt x="98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387225" y="2469400"/>
              <a:ext cx="4550" cy="7775"/>
            </a:xfrm>
            <a:custGeom>
              <a:avLst/>
              <a:gdLst/>
              <a:ahLst/>
              <a:cxnLst/>
              <a:rect l="l" t="t" r="r" b="b"/>
              <a:pathLst>
                <a:path w="182" h="311" extrusionOk="0">
                  <a:moveTo>
                    <a:pt x="71" y="0"/>
                  </a:moveTo>
                  <a:cubicBezTo>
                    <a:pt x="71" y="0"/>
                    <a:pt x="71" y="0"/>
                    <a:pt x="70" y="0"/>
                  </a:cubicBezTo>
                  <a:cubicBezTo>
                    <a:pt x="42" y="31"/>
                    <a:pt x="17" y="61"/>
                    <a:pt x="0" y="79"/>
                  </a:cubicBezTo>
                  <a:cubicBezTo>
                    <a:pt x="21" y="128"/>
                    <a:pt x="40" y="163"/>
                    <a:pt x="50" y="201"/>
                  </a:cubicBezTo>
                  <a:cubicBezTo>
                    <a:pt x="59" y="241"/>
                    <a:pt x="39" y="288"/>
                    <a:pt x="72" y="311"/>
                  </a:cubicBezTo>
                  <a:cubicBezTo>
                    <a:pt x="153" y="309"/>
                    <a:pt x="82" y="186"/>
                    <a:pt x="164" y="186"/>
                  </a:cubicBezTo>
                  <a:cubicBezTo>
                    <a:pt x="169" y="186"/>
                    <a:pt x="175" y="186"/>
                    <a:pt x="181" y="187"/>
                  </a:cubicBezTo>
                  <a:lnTo>
                    <a:pt x="181" y="80"/>
                  </a:lnTo>
                  <a:cubicBezTo>
                    <a:pt x="136" y="71"/>
                    <a:pt x="132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378800" y="2520850"/>
              <a:ext cx="6325" cy="6075"/>
            </a:xfrm>
            <a:custGeom>
              <a:avLst/>
              <a:gdLst/>
              <a:ahLst/>
              <a:cxnLst/>
              <a:rect l="l" t="t" r="r" b="b"/>
              <a:pathLst>
                <a:path w="253" h="243" extrusionOk="0">
                  <a:moveTo>
                    <a:pt x="183" y="0"/>
                  </a:moveTo>
                  <a:cubicBezTo>
                    <a:pt x="127" y="53"/>
                    <a:pt x="68" y="105"/>
                    <a:pt x="0" y="170"/>
                  </a:cubicBezTo>
                  <a:lnTo>
                    <a:pt x="0" y="243"/>
                  </a:lnTo>
                  <a:cubicBezTo>
                    <a:pt x="34" y="222"/>
                    <a:pt x="68" y="202"/>
                    <a:pt x="112" y="176"/>
                  </a:cubicBezTo>
                  <a:lnTo>
                    <a:pt x="194" y="176"/>
                  </a:lnTo>
                  <a:cubicBezTo>
                    <a:pt x="214" y="141"/>
                    <a:pt x="232" y="108"/>
                    <a:pt x="253" y="7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10950" y="2511875"/>
              <a:ext cx="7725" cy="5150"/>
            </a:xfrm>
            <a:custGeom>
              <a:avLst/>
              <a:gdLst/>
              <a:ahLst/>
              <a:cxnLst/>
              <a:rect l="l" t="t" r="r" b="b"/>
              <a:pathLst>
                <a:path w="309" h="206" extrusionOk="0">
                  <a:moveTo>
                    <a:pt x="252" y="0"/>
                  </a:moveTo>
                  <a:cubicBezTo>
                    <a:pt x="200" y="0"/>
                    <a:pt x="170" y="80"/>
                    <a:pt x="117" y="80"/>
                  </a:cubicBezTo>
                  <a:cubicBezTo>
                    <a:pt x="108" y="80"/>
                    <a:pt x="98" y="77"/>
                    <a:pt x="88" y="72"/>
                  </a:cubicBezTo>
                  <a:cubicBezTo>
                    <a:pt x="65" y="113"/>
                    <a:pt x="0" y="126"/>
                    <a:pt x="3" y="187"/>
                  </a:cubicBezTo>
                  <a:cubicBezTo>
                    <a:pt x="23" y="193"/>
                    <a:pt x="43" y="205"/>
                    <a:pt x="57" y="205"/>
                  </a:cubicBezTo>
                  <a:cubicBezTo>
                    <a:pt x="60" y="205"/>
                    <a:pt x="63" y="204"/>
                    <a:pt x="65" y="203"/>
                  </a:cubicBezTo>
                  <a:cubicBezTo>
                    <a:pt x="147" y="146"/>
                    <a:pt x="260" y="138"/>
                    <a:pt x="309" y="33"/>
                  </a:cubicBezTo>
                  <a:cubicBezTo>
                    <a:pt x="302" y="26"/>
                    <a:pt x="294" y="16"/>
                    <a:pt x="286" y="11"/>
                  </a:cubicBezTo>
                  <a:cubicBezTo>
                    <a:pt x="274" y="3"/>
                    <a:pt x="26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375450" y="2482250"/>
              <a:ext cx="8325" cy="3425"/>
            </a:xfrm>
            <a:custGeom>
              <a:avLst/>
              <a:gdLst/>
              <a:ahLst/>
              <a:cxnLst/>
              <a:rect l="l" t="t" r="r" b="b"/>
              <a:pathLst>
                <a:path w="333" h="137" extrusionOk="0">
                  <a:moveTo>
                    <a:pt x="281" y="1"/>
                  </a:moveTo>
                  <a:cubicBezTo>
                    <a:pt x="179" y="1"/>
                    <a:pt x="91" y="53"/>
                    <a:pt x="5" y="106"/>
                  </a:cubicBezTo>
                  <a:cubicBezTo>
                    <a:pt x="0" y="108"/>
                    <a:pt x="5" y="126"/>
                    <a:pt x="5" y="136"/>
                  </a:cubicBezTo>
                  <a:cubicBezTo>
                    <a:pt x="84" y="136"/>
                    <a:pt x="164" y="136"/>
                    <a:pt x="238" y="137"/>
                  </a:cubicBezTo>
                  <a:cubicBezTo>
                    <a:pt x="268" y="81"/>
                    <a:pt x="332" y="67"/>
                    <a:pt x="328" y="4"/>
                  </a:cubicBezTo>
                  <a:cubicBezTo>
                    <a:pt x="312" y="2"/>
                    <a:pt x="297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286150" y="2525100"/>
              <a:ext cx="8375" cy="5100"/>
            </a:xfrm>
            <a:custGeom>
              <a:avLst/>
              <a:gdLst/>
              <a:ahLst/>
              <a:cxnLst/>
              <a:rect l="l" t="t" r="r" b="b"/>
              <a:pathLst>
                <a:path w="335" h="204" extrusionOk="0">
                  <a:moveTo>
                    <a:pt x="266" y="1"/>
                  </a:moveTo>
                  <a:cubicBezTo>
                    <a:pt x="255" y="1"/>
                    <a:pt x="246" y="2"/>
                    <a:pt x="243" y="8"/>
                  </a:cubicBezTo>
                  <a:cubicBezTo>
                    <a:pt x="199" y="78"/>
                    <a:pt x="106" y="57"/>
                    <a:pt x="62" y="119"/>
                  </a:cubicBezTo>
                  <a:cubicBezTo>
                    <a:pt x="47" y="140"/>
                    <a:pt x="31" y="158"/>
                    <a:pt x="0" y="198"/>
                  </a:cubicBezTo>
                  <a:cubicBezTo>
                    <a:pt x="35" y="198"/>
                    <a:pt x="65" y="203"/>
                    <a:pt x="86" y="203"/>
                  </a:cubicBezTo>
                  <a:cubicBezTo>
                    <a:pt x="98" y="203"/>
                    <a:pt x="107" y="201"/>
                    <a:pt x="111" y="196"/>
                  </a:cubicBezTo>
                  <a:cubicBezTo>
                    <a:pt x="176" y="120"/>
                    <a:pt x="318" y="138"/>
                    <a:pt x="334" y="6"/>
                  </a:cubicBezTo>
                  <a:cubicBezTo>
                    <a:pt x="314" y="6"/>
                    <a:pt x="28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94475" y="2521925"/>
              <a:ext cx="6500" cy="3325"/>
            </a:xfrm>
            <a:custGeom>
              <a:avLst/>
              <a:gdLst/>
              <a:ahLst/>
              <a:cxnLst/>
              <a:rect l="l" t="t" r="r" b="b"/>
              <a:pathLst>
                <a:path w="260" h="133" extrusionOk="0">
                  <a:moveTo>
                    <a:pt x="260" y="0"/>
                  </a:moveTo>
                  <a:cubicBezTo>
                    <a:pt x="196" y="0"/>
                    <a:pt x="130" y="0"/>
                    <a:pt x="66" y="1"/>
                  </a:cubicBezTo>
                  <a:cubicBezTo>
                    <a:pt x="51" y="27"/>
                    <a:pt x="35" y="52"/>
                    <a:pt x="22" y="78"/>
                  </a:cubicBezTo>
                  <a:cubicBezTo>
                    <a:pt x="13" y="96"/>
                    <a:pt x="8" y="114"/>
                    <a:pt x="0" y="133"/>
                  </a:cubicBezTo>
                  <a:lnTo>
                    <a:pt x="156" y="133"/>
                  </a:lnTo>
                  <a:cubicBezTo>
                    <a:pt x="175" y="114"/>
                    <a:pt x="200" y="98"/>
                    <a:pt x="217" y="75"/>
                  </a:cubicBezTo>
                  <a:cubicBezTo>
                    <a:pt x="236" y="53"/>
                    <a:pt x="246" y="25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430075" y="2479000"/>
              <a:ext cx="4525" cy="5075"/>
            </a:xfrm>
            <a:custGeom>
              <a:avLst/>
              <a:gdLst/>
              <a:ahLst/>
              <a:cxnLst/>
              <a:rect l="l" t="t" r="r" b="b"/>
              <a:pathLst>
                <a:path w="181" h="203" extrusionOk="0">
                  <a:moveTo>
                    <a:pt x="55" y="1"/>
                  </a:moveTo>
                  <a:cubicBezTo>
                    <a:pt x="3" y="67"/>
                    <a:pt x="1" y="133"/>
                    <a:pt x="60" y="202"/>
                  </a:cubicBezTo>
                  <a:cubicBezTo>
                    <a:pt x="87" y="197"/>
                    <a:pt x="117" y="191"/>
                    <a:pt x="143" y="186"/>
                  </a:cubicBezTo>
                  <a:cubicBezTo>
                    <a:pt x="149" y="115"/>
                    <a:pt x="181" y="5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404950" y="2500475"/>
              <a:ext cx="5725" cy="4975"/>
            </a:xfrm>
            <a:custGeom>
              <a:avLst/>
              <a:gdLst/>
              <a:ahLst/>
              <a:cxnLst/>
              <a:rect l="l" t="t" r="r" b="b"/>
              <a:pathLst>
                <a:path w="229" h="199" extrusionOk="0">
                  <a:moveTo>
                    <a:pt x="156" y="1"/>
                  </a:moveTo>
                  <a:cubicBezTo>
                    <a:pt x="130" y="4"/>
                    <a:pt x="100" y="6"/>
                    <a:pt x="72" y="9"/>
                  </a:cubicBezTo>
                  <a:cubicBezTo>
                    <a:pt x="75" y="82"/>
                    <a:pt x="1" y="126"/>
                    <a:pt x="18" y="198"/>
                  </a:cubicBezTo>
                  <a:lnTo>
                    <a:pt x="121" y="198"/>
                  </a:lnTo>
                  <a:cubicBezTo>
                    <a:pt x="112" y="132"/>
                    <a:pt x="229" y="112"/>
                    <a:pt x="182" y="30"/>
                  </a:cubicBezTo>
                  <a:cubicBezTo>
                    <a:pt x="177" y="21"/>
                    <a:pt x="167" y="14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40225" y="2498825"/>
              <a:ext cx="6150" cy="2925"/>
            </a:xfrm>
            <a:custGeom>
              <a:avLst/>
              <a:gdLst/>
              <a:ahLst/>
              <a:cxnLst/>
              <a:rect l="l" t="t" r="r" b="b"/>
              <a:pathLst>
                <a:path w="246" h="117" extrusionOk="0">
                  <a:moveTo>
                    <a:pt x="83" y="0"/>
                  </a:moveTo>
                  <a:cubicBezTo>
                    <a:pt x="58" y="39"/>
                    <a:pt x="2" y="57"/>
                    <a:pt x="0" y="116"/>
                  </a:cubicBezTo>
                  <a:cubicBezTo>
                    <a:pt x="4" y="117"/>
                    <a:pt x="8" y="117"/>
                    <a:pt x="13" y="117"/>
                  </a:cubicBezTo>
                  <a:cubicBezTo>
                    <a:pt x="89" y="117"/>
                    <a:pt x="190" y="65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406375" y="2505425"/>
              <a:ext cx="4850" cy="3350"/>
            </a:xfrm>
            <a:custGeom>
              <a:avLst/>
              <a:gdLst/>
              <a:ahLst/>
              <a:cxnLst/>
              <a:rect l="l" t="t" r="r" b="b"/>
              <a:pathLst>
                <a:path w="194" h="134" extrusionOk="0">
                  <a:moveTo>
                    <a:pt x="64" y="0"/>
                  </a:moveTo>
                  <a:cubicBezTo>
                    <a:pt x="49" y="26"/>
                    <a:pt x="34" y="52"/>
                    <a:pt x="22" y="78"/>
                  </a:cubicBezTo>
                  <a:cubicBezTo>
                    <a:pt x="12" y="95"/>
                    <a:pt x="7" y="114"/>
                    <a:pt x="0" y="132"/>
                  </a:cubicBezTo>
                  <a:cubicBezTo>
                    <a:pt x="10" y="133"/>
                    <a:pt x="21" y="134"/>
                    <a:pt x="30" y="134"/>
                  </a:cubicBezTo>
                  <a:cubicBezTo>
                    <a:pt x="113" y="134"/>
                    <a:pt x="170" y="93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396750" y="2502200"/>
              <a:ext cx="3775" cy="4925"/>
            </a:xfrm>
            <a:custGeom>
              <a:avLst/>
              <a:gdLst/>
              <a:ahLst/>
              <a:cxnLst/>
              <a:rect l="l" t="t" r="r" b="b"/>
              <a:pathLst>
                <a:path w="151" h="197" extrusionOk="0">
                  <a:moveTo>
                    <a:pt x="89" y="1"/>
                  </a:moveTo>
                  <a:cubicBezTo>
                    <a:pt x="54" y="35"/>
                    <a:pt x="25" y="66"/>
                    <a:pt x="1" y="90"/>
                  </a:cubicBezTo>
                  <a:cubicBezTo>
                    <a:pt x="21" y="126"/>
                    <a:pt x="41" y="161"/>
                    <a:pt x="59" y="196"/>
                  </a:cubicBezTo>
                  <a:lnTo>
                    <a:pt x="124" y="196"/>
                  </a:lnTo>
                  <a:cubicBezTo>
                    <a:pt x="114" y="131"/>
                    <a:pt x="151" y="57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300950" y="2518650"/>
              <a:ext cx="4575" cy="3300"/>
            </a:xfrm>
            <a:custGeom>
              <a:avLst/>
              <a:gdLst/>
              <a:ahLst/>
              <a:cxnLst/>
              <a:rect l="l" t="t" r="r" b="b"/>
              <a:pathLst>
                <a:path w="183" h="132" extrusionOk="0">
                  <a:moveTo>
                    <a:pt x="95" y="1"/>
                  </a:moveTo>
                  <a:cubicBezTo>
                    <a:pt x="65" y="50"/>
                    <a:pt x="1" y="65"/>
                    <a:pt x="1" y="131"/>
                  </a:cubicBezTo>
                  <a:cubicBezTo>
                    <a:pt x="33" y="131"/>
                    <a:pt x="66" y="131"/>
                    <a:pt x="98" y="130"/>
                  </a:cubicBezTo>
                  <a:cubicBezTo>
                    <a:pt x="124" y="91"/>
                    <a:pt x="179" y="74"/>
                    <a:pt x="182" y="8"/>
                  </a:cubicBezTo>
                  <a:cubicBezTo>
                    <a:pt x="152" y="6"/>
                    <a:pt x="122" y="3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404725" y="2495525"/>
              <a:ext cx="3250" cy="3325"/>
            </a:xfrm>
            <a:custGeom>
              <a:avLst/>
              <a:gdLst/>
              <a:ahLst/>
              <a:cxnLst/>
              <a:rect l="l" t="t" r="r" b="b"/>
              <a:pathLst>
                <a:path w="130" h="133" extrusionOk="0">
                  <a:moveTo>
                    <a:pt x="130" y="1"/>
                  </a:moveTo>
                  <a:cubicBezTo>
                    <a:pt x="93" y="1"/>
                    <a:pt x="54" y="1"/>
                    <a:pt x="1" y="2"/>
                  </a:cubicBezTo>
                  <a:cubicBezTo>
                    <a:pt x="0" y="55"/>
                    <a:pt x="0" y="94"/>
                    <a:pt x="0" y="132"/>
                  </a:cubicBezTo>
                  <a:cubicBezTo>
                    <a:pt x="37" y="131"/>
                    <a:pt x="75" y="131"/>
                    <a:pt x="129" y="131"/>
                  </a:cubicBezTo>
                  <a:cubicBezTo>
                    <a:pt x="130" y="78"/>
                    <a:pt x="130" y="39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346350" y="2495550"/>
              <a:ext cx="4550" cy="3300"/>
            </a:xfrm>
            <a:custGeom>
              <a:avLst/>
              <a:gdLst/>
              <a:ahLst/>
              <a:cxnLst/>
              <a:rect l="l" t="t" r="r" b="b"/>
              <a:pathLst>
                <a:path w="182" h="132" extrusionOk="0">
                  <a:moveTo>
                    <a:pt x="94" y="1"/>
                  </a:moveTo>
                  <a:cubicBezTo>
                    <a:pt x="65" y="51"/>
                    <a:pt x="1" y="66"/>
                    <a:pt x="1" y="131"/>
                  </a:cubicBezTo>
                  <a:cubicBezTo>
                    <a:pt x="33" y="131"/>
                    <a:pt x="66" y="131"/>
                    <a:pt x="97" y="130"/>
                  </a:cubicBezTo>
                  <a:cubicBezTo>
                    <a:pt x="123" y="92"/>
                    <a:pt x="179" y="74"/>
                    <a:pt x="182" y="8"/>
                  </a:cubicBezTo>
                  <a:cubicBezTo>
                    <a:pt x="151" y="6"/>
                    <a:pt x="121" y="3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349600" y="2488975"/>
              <a:ext cx="5175" cy="3250"/>
            </a:xfrm>
            <a:custGeom>
              <a:avLst/>
              <a:gdLst/>
              <a:ahLst/>
              <a:cxnLst/>
              <a:rect l="l" t="t" r="r" b="b"/>
              <a:pathLst>
                <a:path w="207" h="130" extrusionOk="0">
                  <a:moveTo>
                    <a:pt x="94" y="0"/>
                  </a:moveTo>
                  <a:cubicBezTo>
                    <a:pt x="64" y="49"/>
                    <a:pt x="0" y="64"/>
                    <a:pt x="0" y="130"/>
                  </a:cubicBezTo>
                  <a:cubicBezTo>
                    <a:pt x="10" y="129"/>
                    <a:pt x="19" y="128"/>
                    <a:pt x="28" y="128"/>
                  </a:cubicBezTo>
                  <a:cubicBezTo>
                    <a:pt x="47" y="128"/>
                    <a:pt x="66" y="130"/>
                    <a:pt x="85" y="130"/>
                  </a:cubicBezTo>
                  <a:cubicBezTo>
                    <a:pt x="123" y="130"/>
                    <a:pt x="163" y="124"/>
                    <a:pt x="207" y="91"/>
                  </a:cubicBezTo>
                  <a:cubicBezTo>
                    <a:pt x="167" y="59"/>
                    <a:pt x="131" y="29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365850" y="2526825"/>
              <a:ext cx="3225" cy="3425"/>
            </a:xfrm>
            <a:custGeom>
              <a:avLst/>
              <a:gdLst/>
              <a:ahLst/>
              <a:cxnLst/>
              <a:rect l="l" t="t" r="r" b="b"/>
              <a:pathLst>
                <a:path w="129" h="137" extrusionOk="0">
                  <a:moveTo>
                    <a:pt x="129" y="1"/>
                  </a:moveTo>
                  <a:cubicBezTo>
                    <a:pt x="90" y="4"/>
                    <a:pt x="51" y="6"/>
                    <a:pt x="0" y="11"/>
                  </a:cubicBezTo>
                  <a:cubicBezTo>
                    <a:pt x="3" y="57"/>
                    <a:pt x="5" y="92"/>
                    <a:pt x="8" y="136"/>
                  </a:cubicBezTo>
                  <a:cubicBezTo>
                    <a:pt x="72" y="98"/>
                    <a:pt x="118" y="66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383650" y="2480975"/>
              <a:ext cx="4800" cy="1400"/>
            </a:xfrm>
            <a:custGeom>
              <a:avLst/>
              <a:gdLst/>
              <a:ahLst/>
              <a:cxnLst/>
              <a:rect l="l" t="t" r="r" b="b"/>
              <a:pathLst>
                <a:path w="192" h="56" extrusionOk="0">
                  <a:moveTo>
                    <a:pt x="100" y="0"/>
                  </a:moveTo>
                  <a:cubicBezTo>
                    <a:pt x="71" y="0"/>
                    <a:pt x="50" y="12"/>
                    <a:pt x="0" y="39"/>
                  </a:cubicBezTo>
                  <a:cubicBezTo>
                    <a:pt x="36" y="40"/>
                    <a:pt x="76" y="56"/>
                    <a:pt x="114" y="56"/>
                  </a:cubicBezTo>
                  <a:cubicBezTo>
                    <a:pt x="142" y="56"/>
                    <a:pt x="169" y="47"/>
                    <a:pt x="192" y="17"/>
                  </a:cubicBezTo>
                  <a:cubicBezTo>
                    <a:pt x="147" y="6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429100" y="2460800"/>
              <a:ext cx="5325" cy="1850"/>
            </a:xfrm>
            <a:custGeom>
              <a:avLst/>
              <a:gdLst/>
              <a:ahLst/>
              <a:cxnLst/>
              <a:rect l="l" t="t" r="r" b="b"/>
              <a:pathLst>
                <a:path w="213" h="74" extrusionOk="0">
                  <a:moveTo>
                    <a:pt x="74" y="0"/>
                  </a:moveTo>
                  <a:cubicBezTo>
                    <a:pt x="48" y="0"/>
                    <a:pt x="23" y="7"/>
                    <a:pt x="1" y="33"/>
                  </a:cubicBezTo>
                  <a:cubicBezTo>
                    <a:pt x="26" y="66"/>
                    <a:pt x="57" y="73"/>
                    <a:pt x="91" y="73"/>
                  </a:cubicBezTo>
                  <a:cubicBezTo>
                    <a:pt x="115" y="73"/>
                    <a:pt x="140" y="70"/>
                    <a:pt x="167" y="70"/>
                  </a:cubicBezTo>
                  <a:cubicBezTo>
                    <a:pt x="182" y="70"/>
                    <a:pt x="197" y="71"/>
                    <a:pt x="213" y="74"/>
                  </a:cubicBezTo>
                  <a:cubicBezTo>
                    <a:pt x="183" y="41"/>
                    <a:pt x="165" y="7"/>
                    <a:pt x="146" y="7"/>
                  </a:cubicBezTo>
                  <a:cubicBezTo>
                    <a:pt x="123" y="6"/>
                    <a:pt x="98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91750" y="24739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72" y="1"/>
                  </a:moveTo>
                  <a:cubicBezTo>
                    <a:pt x="54" y="1"/>
                    <a:pt x="34" y="6"/>
                    <a:pt x="17" y="6"/>
                  </a:cubicBezTo>
                  <a:cubicBezTo>
                    <a:pt x="11" y="6"/>
                    <a:pt x="5" y="6"/>
                    <a:pt x="0" y="4"/>
                  </a:cubicBezTo>
                  <a:lnTo>
                    <a:pt x="0" y="4"/>
                  </a:lnTo>
                  <a:cubicBezTo>
                    <a:pt x="23" y="45"/>
                    <a:pt x="32" y="61"/>
                    <a:pt x="55" y="61"/>
                  </a:cubicBezTo>
                  <a:cubicBezTo>
                    <a:pt x="69" y="61"/>
                    <a:pt x="90" y="54"/>
                    <a:pt x="125" y="42"/>
                  </a:cubicBezTo>
                  <a:cubicBezTo>
                    <a:pt x="113" y="9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395200" y="2477425"/>
              <a:ext cx="2775" cy="1575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82" y="1"/>
                  </a:moveTo>
                  <a:cubicBezTo>
                    <a:pt x="55" y="1"/>
                    <a:pt x="27" y="7"/>
                    <a:pt x="1" y="11"/>
                  </a:cubicBezTo>
                  <a:cubicBezTo>
                    <a:pt x="2" y="24"/>
                    <a:pt x="2" y="38"/>
                    <a:pt x="3" y="52"/>
                  </a:cubicBezTo>
                  <a:cubicBezTo>
                    <a:pt x="32" y="56"/>
                    <a:pt x="60" y="61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6" y="63"/>
                    <a:pt x="111" y="47"/>
                    <a:pt x="110" y="42"/>
                  </a:cubicBezTo>
                  <a:cubicBezTo>
                    <a:pt x="106" y="27"/>
                    <a:pt x="96" y="1"/>
                    <a:pt x="87" y="1"/>
                  </a:cubicBezTo>
                  <a:cubicBezTo>
                    <a:pt x="85" y="1"/>
                    <a:pt x="84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377350" y="2478900"/>
              <a:ext cx="3200" cy="1825"/>
            </a:xfrm>
            <a:custGeom>
              <a:avLst/>
              <a:gdLst/>
              <a:ahLst/>
              <a:cxnLst/>
              <a:rect l="l" t="t" r="r" b="b"/>
              <a:pathLst>
                <a:path w="128" h="73" extrusionOk="0">
                  <a:moveTo>
                    <a:pt x="50" y="0"/>
                  </a:moveTo>
                  <a:cubicBezTo>
                    <a:pt x="30" y="0"/>
                    <a:pt x="13" y="14"/>
                    <a:pt x="1" y="49"/>
                  </a:cubicBezTo>
                  <a:cubicBezTo>
                    <a:pt x="18" y="65"/>
                    <a:pt x="35" y="73"/>
                    <a:pt x="54" y="73"/>
                  </a:cubicBezTo>
                  <a:cubicBezTo>
                    <a:pt x="76" y="73"/>
                    <a:pt x="99" y="62"/>
                    <a:pt x="128" y="39"/>
                  </a:cubicBezTo>
                  <a:cubicBezTo>
                    <a:pt x="97" y="16"/>
                    <a:pt x="7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57725" y="2480875"/>
              <a:ext cx="3125" cy="1550"/>
            </a:xfrm>
            <a:custGeom>
              <a:avLst/>
              <a:gdLst/>
              <a:ahLst/>
              <a:cxnLst/>
              <a:rect l="l" t="t" r="r" b="b"/>
              <a:pathLst>
                <a:path w="125" h="62" extrusionOk="0">
                  <a:moveTo>
                    <a:pt x="56" y="1"/>
                  </a:moveTo>
                  <a:cubicBezTo>
                    <a:pt x="33" y="1"/>
                    <a:pt x="24" y="17"/>
                    <a:pt x="0" y="58"/>
                  </a:cubicBezTo>
                  <a:cubicBezTo>
                    <a:pt x="6" y="57"/>
                    <a:pt x="11" y="56"/>
                    <a:pt x="17" y="56"/>
                  </a:cubicBezTo>
                  <a:cubicBezTo>
                    <a:pt x="34" y="56"/>
                    <a:pt x="54" y="61"/>
                    <a:pt x="71" y="61"/>
                  </a:cubicBezTo>
                  <a:cubicBezTo>
                    <a:pt x="93" y="61"/>
                    <a:pt x="113" y="53"/>
                    <a:pt x="125" y="19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54600" y="2482250"/>
              <a:ext cx="3150" cy="1525"/>
            </a:xfrm>
            <a:custGeom>
              <a:avLst/>
              <a:gdLst/>
              <a:ahLst/>
              <a:cxnLst/>
              <a:rect l="l" t="t" r="r" b="b"/>
              <a:pathLst>
                <a:path w="126" h="61" extrusionOk="0">
                  <a:moveTo>
                    <a:pt x="54" y="0"/>
                  </a:moveTo>
                  <a:cubicBezTo>
                    <a:pt x="32" y="0"/>
                    <a:pt x="13" y="8"/>
                    <a:pt x="1" y="41"/>
                  </a:cubicBezTo>
                  <a:cubicBezTo>
                    <a:pt x="35" y="53"/>
                    <a:pt x="56" y="60"/>
                    <a:pt x="71" y="60"/>
                  </a:cubicBezTo>
                  <a:cubicBezTo>
                    <a:pt x="93" y="60"/>
                    <a:pt x="102" y="44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8" y="5"/>
                  </a:cubicBezTo>
                  <a:cubicBezTo>
                    <a:pt x="90" y="5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347975" y="2485825"/>
              <a:ext cx="3175" cy="1525"/>
            </a:xfrm>
            <a:custGeom>
              <a:avLst/>
              <a:gdLst/>
              <a:ahLst/>
              <a:cxnLst/>
              <a:rect l="l" t="t" r="r" b="b"/>
              <a:pathLst>
                <a:path w="127" h="61" extrusionOk="0">
                  <a:moveTo>
                    <a:pt x="56" y="1"/>
                  </a:moveTo>
                  <a:cubicBezTo>
                    <a:pt x="33" y="1"/>
                    <a:pt x="24" y="17"/>
                    <a:pt x="1" y="58"/>
                  </a:cubicBezTo>
                  <a:cubicBezTo>
                    <a:pt x="6" y="56"/>
                    <a:pt x="11" y="56"/>
                    <a:pt x="17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5" y="61"/>
                    <a:pt x="114" y="53"/>
                    <a:pt x="126" y="20"/>
                  </a:cubicBezTo>
                  <a:cubicBezTo>
                    <a:pt x="92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401600" y="249875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4" y="1"/>
                  </a:moveTo>
                  <a:cubicBezTo>
                    <a:pt x="32" y="1"/>
                    <a:pt x="12" y="8"/>
                    <a:pt x="1" y="42"/>
                  </a:cubicBezTo>
                  <a:cubicBezTo>
                    <a:pt x="35" y="54"/>
                    <a:pt x="55" y="61"/>
                    <a:pt x="70" y="61"/>
                  </a:cubicBezTo>
                  <a:cubicBezTo>
                    <a:pt x="92" y="61"/>
                    <a:pt x="102" y="45"/>
                    <a:pt x="125" y="3"/>
                  </a:cubicBezTo>
                  <a:lnTo>
                    <a:pt x="125" y="3"/>
                  </a:lnTo>
                  <a:cubicBezTo>
                    <a:pt x="120" y="5"/>
                    <a:pt x="114" y="5"/>
                    <a:pt x="107" y="5"/>
                  </a:cubicBezTo>
                  <a:cubicBezTo>
                    <a:pt x="90" y="5"/>
                    <a:pt x="7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15350" y="2498700"/>
              <a:ext cx="2675" cy="3275"/>
            </a:xfrm>
            <a:custGeom>
              <a:avLst/>
              <a:gdLst/>
              <a:ahLst/>
              <a:cxnLst/>
              <a:rect l="l" t="t" r="r" b="b"/>
              <a:pathLst>
                <a:path w="107" h="131" extrusionOk="0">
                  <a:moveTo>
                    <a:pt x="63" y="0"/>
                  </a:moveTo>
                  <a:lnTo>
                    <a:pt x="63" y="0"/>
                  </a:lnTo>
                  <a:cubicBezTo>
                    <a:pt x="19" y="61"/>
                    <a:pt x="1" y="102"/>
                    <a:pt x="71" y="131"/>
                  </a:cubicBezTo>
                  <a:cubicBezTo>
                    <a:pt x="107" y="92"/>
                    <a:pt x="105" y="55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875" y="2507000"/>
              <a:ext cx="3250" cy="1725"/>
            </a:xfrm>
            <a:custGeom>
              <a:avLst/>
              <a:gdLst/>
              <a:ahLst/>
              <a:cxnLst/>
              <a:rect l="l" t="t" r="r" b="b"/>
              <a:pathLst>
                <a:path w="130" h="69" extrusionOk="0">
                  <a:moveTo>
                    <a:pt x="56" y="1"/>
                  </a:moveTo>
                  <a:cubicBezTo>
                    <a:pt x="38" y="1"/>
                    <a:pt x="19" y="4"/>
                    <a:pt x="0" y="4"/>
                  </a:cubicBezTo>
                  <a:lnTo>
                    <a:pt x="0" y="69"/>
                  </a:lnTo>
                  <a:lnTo>
                    <a:pt x="130" y="69"/>
                  </a:lnTo>
                  <a:cubicBezTo>
                    <a:pt x="116" y="47"/>
                    <a:pt x="107" y="15"/>
                    <a:pt x="86" y="6"/>
                  </a:cubicBezTo>
                  <a:cubicBezTo>
                    <a:pt x="77" y="2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373225" y="252015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62" y="0"/>
                  </a:moveTo>
                  <a:lnTo>
                    <a:pt x="62" y="0"/>
                  </a:lnTo>
                  <a:cubicBezTo>
                    <a:pt x="19" y="61"/>
                    <a:pt x="0" y="102"/>
                    <a:pt x="70" y="131"/>
                  </a:cubicBezTo>
                  <a:cubicBezTo>
                    <a:pt x="106" y="92"/>
                    <a:pt x="104" y="5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420925" y="2466000"/>
              <a:ext cx="3150" cy="1550"/>
            </a:xfrm>
            <a:custGeom>
              <a:avLst/>
              <a:gdLst/>
              <a:ahLst/>
              <a:cxnLst/>
              <a:rect l="l" t="t" r="r" b="b"/>
              <a:pathLst>
                <a:path w="126" h="62" extrusionOk="0">
                  <a:moveTo>
                    <a:pt x="56" y="1"/>
                  </a:moveTo>
                  <a:cubicBezTo>
                    <a:pt x="34" y="1"/>
                    <a:pt x="24" y="17"/>
                    <a:pt x="1" y="58"/>
                  </a:cubicBezTo>
                  <a:cubicBezTo>
                    <a:pt x="6" y="57"/>
                    <a:pt x="12" y="56"/>
                    <a:pt x="18" y="56"/>
                  </a:cubicBezTo>
                  <a:cubicBezTo>
                    <a:pt x="35" y="56"/>
                    <a:pt x="55" y="61"/>
                    <a:pt x="73" y="61"/>
                  </a:cubicBezTo>
                  <a:cubicBezTo>
                    <a:pt x="94" y="61"/>
                    <a:pt x="114" y="54"/>
                    <a:pt x="125" y="20"/>
                  </a:cubicBezTo>
                  <a:cubicBezTo>
                    <a:pt x="91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411425" y="24691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1"/>
                  </a:moveTo>
                  <a:lnTo>
                    <a:pt x="1" y="43"/>
                  </a:lnTo>
                  <a:lnTo>
                    <a:pt x="24" y="67"/>
                  </a:lnTo>
                  <a:cubicBezTo>
                    <a:pt x="31" y="52"/>
                    <a:pt x="41" y="38"/>
                    <a:pt x="45" y="22"/>
                  </a:cubicBezTo>
                  <a:cubicBezTo>
                    <a:pt x="46" y="17"/>
                    <a:pt x="31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404725" y="2471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44" y="1"/>
                  </a:moveTo>
                  <a:cubicBezTo>
                    <a:pt x="44" y="1"/>
                    <a:pt x="44" y="1"/>
                    <a:pt x="43" y="1"/>
                  </a:cubicBezTo>
                  <a:cubicBezTo>
                    <a:pt x="28" y="5"/>
                    <a:pt x="15" y="14"/>
                    <a:pt x="0" y="22"/>
                  </a:cubicBezTo>
                  <a:cubicBezTo>
                    <a:pt x="7" y="29"/>
                    <a:pt x="16" y="42"/>
                    <a:pt x="21" y="42"/>
                  </a:cubicBezTo>
                  <a:cubicBezTo>
                    <a:pt x="21" y="42"/>
                    <a:pt x="22" y="42"/>
                    <a:pt x="22" y="42"/>
                  </a:cubicBezTo>
                  <a:cubicBezTo>
                    <a:pt x="37" y="39"/>
                    <a:pt x="52" y="30"/>
                    <a:pt x="66" y="22"/>
                  </a:cubicBezTo>
                  <a:cubicBezTo>
                    <a:pt x="58" y="15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377150" y="24742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cubicBezTo>
                    <a:pt x="29" y="9"/>
                    <a:pt x="15" y="18"/>
                    <a:pt x="0" y="24"/>
                  </a:cubicBezTo>
                  <a:cubicBezTo>
                    <a:pt x="8" y="31"/>
                    <a:pt x="17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8" y="41"/>
                    <a:pt x="52" y="31"/>
                    <a:pt x="66" y="24"/>
                  </a:cubicBezTo>
                  <a:cubicBezTo>
                    <a:pt x="59" y="18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370200" y="247590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8"/>
                    <a:pt x="29" y="35"/>
                    <a:pt x="1" y="67"/>
                  </a:cubicBezTo>
                  <a:cubicBezTo>
                    <a:pt x="51" y="52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368625" y="247717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2" y="1"/>
                  </a:moveTo>
                  <a:lnTo>
                    <a:pt x="102" y="1"/>
                  </a:lnTo>
                  <a:cubicBezTo>
                    <a:pt x="50" y="15"/>
                    <a:pt x="0" y="11"/>
                    <a:pt x="45" y="67"/>
                  </a:cubicBezTo>
                  <a:cubicBezTo>
                    <a:pt x="61" y="49"/>
                    <a:pt x="74" y="33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435525" y="2477700"/>
              <a:ext cx="1650" cy="1100"/>
            </a:xfrm>
            <a:custGeom>
              <a:avLst/>
              <a:gdLst/>
              <a:ahLst/>
              <a:cxnLst/>
              <a:rect l="l" t="t" r="r" b="b"/>
              <a:pathLst>
                <a:path w="66" h="44" extrusionOk="0">
                  <a:moveTo>
                    <a:pt x="22" y="0"/>
                  </a:moveTo>
                  <a:cubicBezTo>
                    <a:pt x="16" y="0"/>
                    <a:pt x="8" y="13"/>
                    <a:pt x="1" y="21"/>
                  </a:cubicBezTo>
                  <a:lnTo>
                    <a:pt x="43" y="43"/>
                  </a:lnTo>
                  <a:cubicBezTo>
                    <a:pt x="50" y="35"/>
                    <a:pt x="58" y="27"/>
                    <a:pt x="66" y="21"/>
                  </a:cubicBez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5370950" y="2482325"/>
              <a:ext cx="1125" cy="1700"/>
            </a:xfrm>
            <a:custGeom>
              <a:avLst/>
              <a:gdLst/>
              <a:ahLst/>
              <a:cxnLst/>
              <a:rect l="l" t="t" r="r" b="b"/>
              <a:pathLst>
                <a:path w="45" h="68" extrusionOk="0">
                  <a:moveTo>
                    <a:pt x="22" y="0"/>
                  </a:moveTo>
                  <a:cubicBezTo>
                    <a:pt x="15" y="7"/>
                    <a:pt x="1" y="17"/>
                    <a:pt x="2" y="23"/>
                  </a:cubicBezTo>
                  <a:cubicBezTo>
                    <a:pt x="6" y="38"/>
                    <a:pt x="15" y="53"/>
                    <a:pt x="22" y="67"/>
                  </a:cubicBezTo>
                  <a:cubicBezTo>
                    <a:pt x="30" y="59"/>
                    <a:pt x="45" y="51"/>
                    <a:pt x="43" y="45"/>
                  </a:cubicBezTo>
                  <a:cubicBezTo>
                    <a:pt x="39" y="28"/>
                    <a:pt x="30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345925" y="2487075"/>
              <a:ext cx="2550" cy="1725"/>
            </a:xfrm>
            <a:custGeom>
              <a:avLst/>
              <a:gdLst/>
              <a:ahLst/>
              <a:cxnLst/>
              <a:rect l="l" t="t" r="r" b="b"/>
              <a:pathLst>
                <a:path w="102" h="6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6"/>
                    <a:pt x="0" y="11"/>
                    <a:pt x="45" y="68"/>
                  </a:cubicBezTo>
                  <a:cubicBezTo>
                    <a:pt x="60" y="51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357975" y="248725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9"/>
                    <a:pt x="2" y="45"/>
                  </a:cubicBezTo>
                  <a:cubicBezTo>
                    <a:pt x="0" y="50"/>
                    <a:pt x="15" y="59"/>
                    <a:pt x="22" y="66"/>
                  </a:cubicBezTo>
                  <a:lnTo>
                    <a:pt x="46" y="24"/>
                  </a:lnTo>
                  <a:cubicBezTo>
                    <a:pt x="36" y="16"/>
                    <a:pt x="30" y="9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340150" y="2490575"/>
              <a:ext cx="1150" cy="1650"/>
            </a:xfrm>
            <a:custGeom>
              <a:avLst/>
              <a:gdLst/>
              <a:ahLst/>
              <a:cxnLst/>
              <a:rect l="l" t="t" r="r" b="b"/>
              <a:pathLst>
                <a:path w="46" h="66" extrusionOk="0">
                  <a:moveTo>
                    <a:pt x="23" y="0"/>
                  </a:moveTo>
                  <a:cubicBezTo>
                    <a:pt x="14" y="15"/>
                    <a:pt x="5" y="29"/>
                    <a:pt x="2" y="44"/>
                  </a:cubicBezTo>
                  <a:cubicBezTo>
                    <a:pt x="0" y="50"/>
                    <a:pt x="14" y="58"/>
                    <a:pt x="23" y="66"/>
                  </a:cubicBezTo>
                  <a:lnTo>
                    <a:pt x="45" y="24"/>
                  </a:lnTo>
                  <a:cubicBezTo>
                    <a:pt x="36" y="15"/>
                    <a:pt x="29" y="8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347550" y="249200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1" y="16"/>
                    <a:pt x="0" y="11"/>
                    <a:pt x="43" y="68"/>
                  </a:cubicBezTo>
                  <a:cubicBezTo>
                    <a:pt x="59" y="51"/>
                    <a:pt x="73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357275" y="24920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50" y="16"/>
                    <a:pt x="1" y="11"/>
                    <a:pt x="44" y="68"/>
                  </a:cubicBezTo>
                  <a:cubicBezTo>
                    <a:pt x="59" y="51"/>
                    <a:pt x="74" y="34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354450" y="2494200"/>
              <a:ext cx="1650" cy="1125"/>
            </a:xfrm>
            <a:custGeom>
              <a:avLst/>
              <a:gdLst/>
              <a:ahLst/>
              <a:cxnLst/>
              <a:rect l="l" t="t" r="r" b="b"/>
              <a:pathLst>
                <a:path w="66" h="45" extrusionOk="0">
                  <a:moveTo>
                    <a:pt x="22" y="0"/>
                  </a:moveTo>
                  <a:cubicBezTo>
                    <a:pt x="16" y="0"/>
                    <a:pt x="8" y="14"/>
                    <a:pt x="1" y="21"/>
                  </a:cubicBezTo>
                  <a:lnTo>
                    <a:pt x="43" y="44"/>
                  </a:lnTo>
                  <a:lnTo>
                    <a:pt x="65" y="21"/>
                  </a:lnTo>
                  <a:cubicBezTo>
                    <a:pt x="52" y="13"/>
                    <a:pt x="38" y="4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407525" y="24940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1" y="19"/>
                    <a:pt x="27" y="37"/>
                    <a:pt x="0" y="68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414725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8"/>
                    <a:pt x="0" y="17"/>
                    <a:pt x="1" y="22"/>
                  </a:cubicBezTo>
                  <a:cubicBezTo>
                    <a:pt x="5" y="38"/>
                    <a:pt x="14" y="52"/>
                    <a:pt x="22" y="65"/>
                  </a:cubicBezTo>
                  <a:cubicBezTo>
                    <a:pt x="29" y="59"/>
                    <a:pt x="35" y="52"/>
                    <a:pt x="44" y="43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19600" y="2495525"/>
              <a:ext cx="1125" cy="1650"/>
            </a:xfrm>
            <a:custGeom>
              <a:avLst/>
              <a:gdLst/>
              <a:ahLst/>
              <a:cxnLst/>
              <a:rect l="l" t="t" r="r" b="b"/>
              <a:pathLst>
                <a:path w="45" h="66" extrusionOk="0">
                  <a:moveTo>
                    <a:pt x="22" y="1"/>
                  </a:moveTo>
                  <a:cubicBezTo>
                    <a:pt x="14" y="14"/>
                    <a:pt x="6" y="28"/>
                    <a:pt x="1" y="44"/>
                  </a:cubicBezTo>
                  <a:cubicBezTo>
                    <a:pt x="0" y="49"/>
                    <a:pt x="14" y="58"/>
                    <a:pt x="22" y="65"/>
                  </a:cubicBezTo>
                  <a:lnTo>
                    <a:pt x="45" y="23"/>
                  </a:lnTo>
                  <a:cubicBezTo>
                    <a:pt x="36" y="16"/>
                    <a:pt x="28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331750" y="250072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3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2" y="44"/>
                  </a:cubicBezTo>
                  <a:cubicBezTo>
                    <a:pt x="22" y="44"/>
                    <a:pt x="22" y="44"/>
                    <a:pt x="23" y="44"/>
                  </a:cubicBezTo>
                  <a:cubicBezTo>
                    <a:pt x="38" y="40"/>
                    <a:pt x="52" y="31"/>
                    <a:pt x="67" y="24"/>
                  </a:cubicBezTo>
                  <a:cubicBezTo>
                    <a:pt x="59" y="17"/>
                    <a:pt x="52" y="9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314175" y="250212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4" y="1"/>
                  </a:moveTo>
                  <a:cubicBezTo>
                    <a:pt x="15" y="9"/>
                    <a:pt x="1" y="17"/>
                    <a:pt x="3" y="22"/>
                  </a:cubicBezTo>
                  <a:cubicBezTo>
                    <a:pt x="6" y="38"/>
                    <a:pt x="15" y="52"/>
                    <a:pt x="24" y="67"/>
                  </a:cubicBezTo>
                  <a:cubicBezTo>
                    <a:pt x="31" y="60"/>
                    <a:pt x="37" y="52"/>
                    <a:pt x="46" y="4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412350" y="2502275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1"/>
                  </a:moveTo>
                  <a:lnTo>
                    <a:pt x="57" y="1"/>
                  </a:lnTo>
                  <a:cubicBezTo>
                    <a:pt x="42" y="19"/>
                    <a:pt x="28" y="37"/>
                    <a:pt x="1" y="68"/>
                  </a:cubicBezTo>
                  <a:cubicBezTo>
                    <a:pt x="52" y="54"/>
                    <a:pt x="102" y="57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5310950" y="250377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1"/>
                  </a:moveTo>
                  <a:cubicBezTo>
                    <a:pt x="15" y="15"/>
                    <a:pt x="6" y="28"/>
                    <a:pt x="1" y="44"/>
                  </a:cubicBezTo>
                  <a:cubicBezTo>
                    <a:pt x="0" y="49"/>
                    <a:pt x="15" y="58"/>
                    <a:pt x="22" y="66"/>
                  </a:cubicBezTo>
                  <a:lnTo>
                    <a:pt x="46" y="23"/>
                  </a:lnTo>
                  <a:cubicBezTo>
                    <a:pt x="37" y="15"/>
                    <a:pt x="30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411175" y="25037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4" y="1"/>
                  </a:moveTo>
                  <a:cubicBezTo>
                    <a:pt x="21" y="1"/>
                    <a:pt x="0" y="22"/>
                    <a:pt x="3" y="66"/>
                  </a:cubicBezTo>
                  <a:cubicBezTo>
                    <a:pt x="5" y="66"/>
                    <a:pt x="7" y="66"/>
                    <a:pt x="9" y="66"/>
                  </a:cubicBezTo>
                  <a:cubicBezTo>
                    <a:pt x="48" y="66"/>
                    <a:pt x="68" y="45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313925" y="250897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44" y="0"/>
                  </a:moveTo>
                  <a:lnTo>
                    <a:pt x="1" y="24"/>
                  </a:lnTo>
                  <a:cubicBezTo>
                    <a:pt x="9" y="31"/>
                    <a:pt x="17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4"/>
                  </a:cubicBezTo>
                  <a:cubicBezTo>
                    <a:pt x="59" y="18"/>
                    <a:pt x="52" y="9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388075" y="25085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101" y="1"/>
                  </a:moveTo>
                  <a:lnTo>
                    <a:pt x="101" y="1"/>
                  </a:lnTo>
                  <a:cubicBezTo>
                    <a:pt x="51" y="16"/>
                    <a:pt x="0" y="11"/>
                    <a:pt x="44" y="68"/>
                  </a:cubicBezTo>
                  <a:cubicBezTo>
                    <a:pt x="60" y="49"/>
                    <a:pt x="74" y="32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398275" y="2508700"/>
              <a:ext cx="1675" cy="1400"/>
            </a:xfrm>
            <a:custGeom>
              <a:avLst/>
              <a:gdLst/>
              <a:ahLst/>
              <a:cxnLst/>
              <a:rect l="l" t="t" r="r" b="b"/>
              <a:pathLst>
                <a:path w="67" h="56" extrusionOk="0">
                  <a:moveTo>
                    <a:pt x="0" y="1"/>
                  </a:moveTo>
                  <a:cubicBezTo>
                    <a:pt x="7" y="19"/>
                    <a:pt x="12" y="51"/>
                    <a:pt x="22" y="54"/>
                  </a:cubicBezTo>
                  <a:cubicBezTo>
                    <a:pt x="26" y="55"/>
                    <a:pt x="30" y="56"/>
                    <a:pt x="34" y="56"/>
                  </a:cubicBezTo>
                  <a:cubicBezTo>
                    <a:pt x="61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307450" y="251060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43" y="1"/>
                  </a:moveTo>
                  <a:lnTo>
                    <a:pt x="1" y="25"/>
                  </a:lnTo>
                  <a:cubicBezTo>
                    <a:pt x="8" y="32"/>
                    <a:pt x="16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8" y="41"/>
                    <a:pt x="52" y="32"/>
                    <a:pt x="66" y="25"/>
                  </a:cubicBezTo>
                  <a:cubicBezTo>
                    <a:pt x="58" y="17"/>
                    <a:pt x="52" y="10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279450" y="252045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57" y="1"/>
                  </a:moveTo>
                  <a:cubicBezTo>
                    <a:pt x="41" y="18"/>
                    <a:pt x="27" y="37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277825" y="2521750"/>
              <a:ext cx="2550" cy="1675"/>
            </a:xfrm>
            <a:custGeom>
              <a:avLst/>
              <a:gdLst/>
              <a:ahLst/>
              <a:cxnLst/>
              <a:rect l="l" t="t" r="r" b="b"/>
              <a:pathLst>
                <a:path w="102" h="6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0" y="10"/>
                    <a:pt x="45" y="67"/>
                  </a:cubicBezTo>
                  <a:cubicBezTo>
                    <a:pt x="60" y="48"/>
                    <a:pt x="74" y="31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388050" y="2522125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1" y="18"/>
                    <a:pt x="27" y="34"/>
                    <a:pt x="0" y="67"/>
                  </a:cubicBezTo>
                  <a:cubicBezTo>
                    <a:pt x="52" y="52"/>
                    <a:pt x="102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275000" y="252382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43" y="0"/>
                  </a:moveTo>
                  <a:cubicBezTo>
                    <a:pt x="30" y="8"/>
                    <a:pt x="16" y="16"/>
                    <a:pt x="0" y="23"/>
                  </a:cubicBezTo>
                  <a:cubicBezTo>
                    <a:pt x="8" y="31"/>
                    <a:pt x="17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38" y="40"/>
                    <a:pt x="52" y="31"/>
                    <a:pt x="66" y="23"/>
                  </a:cubicBezTo>
                  <a:cubicBezTo>
                    <a:pt x="59" y="17"/>
                    <a:pt x="52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370200" y="2523750"/>
              <a:ext cx="2575" cy="1700"/>
            </a:xfrm>
            <a:custGeom>
              <a:avLst/>
              <a:gdLst/>
              <a:ahLst/>
              <a:cxnLst/>
              <a:rect l="l" t="t" r="r" b="b"/>
              <a:pathLst>
                <a:path w="103" h="68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9"/>
                    <a:pt x="29" y="35"/>
                    <a:pt x="1" y="67"/>
                  </a:cubicBezTo>
                  <a:cubicBezTo>
                    <a:pt x="51" y="54"/>
                    <a:pt x="103" y="57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386850" y="2523575"/>
              <a:ext cx="1725" cy="1675"/>
            </a:xfrm>
            <a:custGeom>
              <a:avLst/>
              <a:gdLst/>
              <a:ahLst/>
              <a:cxnLst/>
              <a:rect l="l" t="t" r="r" b="b"/>
              <a:pathLst>
                <a:path w="69" h="67" extrusionOk="0">
                  <a:moveTo>
                    <a:pt x="61" y="1"/>
                  </a:moveTo>
                  <a:cubicBezTo>
                    <a:pt x="21" y="1"/>
                    <a:pt x="1" y="23"/>
                    <a:pt x="2" y="67"/>
                  </a:cubicBezTo>
                  <a:cubicBezTo>
                    <a:pt x="3" y="67"/>
                    <a:pt x="4" y="67"/>
                    <a:pt x="5" y="67"/>
                  </a:cubicBezTo>
                  <a:cubicBezTo>
                    <a:pt x="48" y="67"/>
                    <a:pt x="69" y="45"/>
                    <a:pt x="67" y="1"/>
                  </a:cubicBezTo>
                  <a:cubicBezTo>
                    <a:pt x="65" y="1"/>
                    <a:pt x="63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283150" y="2525500"/>
              <a:ext cx="1625" cy="1100"/>
            </a:xfrm>
            <a:custGeom>
              <a:avLst/>
              <a:gdLst/>
              <a:ahLst/>
              <a:cxnLst/>
              <a:rect l="l" t="t" r="r" b="b"/>
              <a:pathLst>
                <a:path w="65" h="44" extrusionOk="0">
                  <a:moveTo>
                    <a:pt x="23" y="0"/>
                  </a:moveTo>
                  <a:cubicBezTo>
                    <a:pt x="14" y="7"/>
                    <a:pt x="7" y="16"/>
                    <a:pt x="0" y="23"/>
                  </a:cubicBezTo>
                  <a:cubicBezTo>
                    <a:pt x="14" y="31"/>
                    <a:pt x="28" y="40"/>
                    <a:pt x="43" y="43"/>
                  </a:cubicBezTo>
                  <a:cubicBezTo>
                    <a:pt x="44" y="43"/>
                    <a:pt x="44" y="44"/>
                    <a:pt x="45" y="44"/>
                  </a:cubicBezTo>
                  <a:cubicBezTo>
                    <a:pt x="51" y="44"/>
                    <a:pt x="58" y="30"/>
                    <a:pt x="65" y="2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369025" y="252522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63" y="1"/>
                  </a:moveTo>
                  <a:cubicBezTo>
                    <a:pt x="20" y="1"/>
                    <a:pt x="1" y="22"/>
                    <a:pt x="2" y="67"/>
                  </a:cubicBezTo>
                  <a:cubicBezTo>
                    <a:pt x="3" y="67"/>
                    <a:pt x="5" y="67"/>
                    <a:pt x="7" y="67"/>
                  </a:cubicBezTo>
                  <a:cubicBezTo>
                    <a:pt x="48" y="67"/>
                    <a:pt x="67" y="45"/>
                    <a:pt x="66" y="1"/>
                  </a:cubicBezTo>
                  <a:cubicBezTo>
                    <a:pt x="65" y="1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377300" y="2526900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60" y="1"/>
                  </a:moveTo>
                  <a:cubicBezTo>
                    <a:pt x="43" y="7"/>
                    <a:pt x="12" y="12"/>
                    <a:pt x="9" y="22"/>
                  </a:cubicBezTo>
                  <a:cubicBezTo>
                    <a:pt x="0" y="58"/>
                    <a:pt x="23" y="67"/>
                    <a:pt x="50" y="67"/>
                  </a:cubicBezTo>
                  <a:cubicBezTo>
                    <a:pt x="53" y="67"/>
                    <a:pt x="57" y="67"/>
                    <a:pt x="60" y="6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275175" y="2528775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1"/>
                  </a:moveTo>
                  <a:cubicBezTo>
                    <a:pt x="27" y="1"/>
                    <a:pt x="16" y="6"/>
                    <a:pt x="0" y="18"/>
                  </a:cubicBezTo>
                  <a:cubicBezTo>
                    <a:pt x="18" y="34"/>
                    <a:pt x="36" y="49"/>
                    <a:pt x="67" y="76"/>
                  </a:cubicBezTo>
                  <a:cubicBezTo>
                    <a:pt x="57" y="38"/>
                    <a:pt x="5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373475" y="25287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57" y="1"/>
                  </a:moveTo>
                  <a:cubicBezTo>
                    <a:pt x="41" y="17"/>
                    <a:pt x="27" y="36"/>
                    <a:pt x="0" y="67"/>
                  </a:cubicBezTo>
                  <a:cubicBezTo>
                    <a:pt x="50" y="53"/>
                    <a:pt x="100" y="58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76625" y="2530175"/>
              <a:ext cx="1700" cy="1675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44"/>
                    <a:pt x="19" y="66"/>
                    <a:pt x="58" y="66"/>
                  </a:cubicBezTo>
                  <a:cubicBezTo>
                    <a:pt x="61" y="66"/>
                    <a:pt x="63" y="66"/>
                    <a:pt x="66" y="66"/>
                  </a:cubicBezTo>
                  <a:cubicBezTo>
                    <a:pt x="68" y="22"/>
                    <a:pt x="4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283425" y="2530175"/>
              <a:ext cx="1075" cy="1675"/>
            </a:xfrm>
            <a:custGeom>
              <a:avLst/>
              <a:gdLst/>
              <a:ahLst/>
              <a:cxnLst/>
              <a:rect l="l" t="t" r="r" b="b"/>
              <a:pathLst>
                <a:path w="43" h="67" extrusionOk="0">
                  <a:moveTo>
                    <a:pt x="21" y="0"/>
                  </a:moveTo>
                  <a:cubicBezTo>
                    <a:pt x="15" y="8"/>
                    <a:pt x="0" y="18"/>
                    <a:pt x="0" y="23"/>
                  </a:cubicBezTo>
                  <a:cubicBezTo>
                    <a:pt x="5" y="38"/>
                    <a:pt x="13" y="52"/>
                    <a:pt x="21" y="66"/>
                  </a:cubicBezTo>
                  <a:cubicBezTo>
                    <a:pt x="28" y="59"/>
                    <a:pt x="43" y="50"/>
                    <a:pt x="42" y="44"/>
                  </a:cubicBezTo>
                  <a:cubicBezTo>
                    <a:pt x="37" y="29"/>
                    <a:pt x="28" y="15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371850" y="2530000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101" y="0"/>
                  </a:moveTo>
                  <a:lnTo>
                    <a:pt x="101" y="0"/>
                  </a:lnTo>
                  <a:cubicBezTo>
                    <a:pt x="51" y="15"/>
                    <a:pt x="1" y="10"/>
                    <a:pt x="45" y="68"/>
                  </a:cubicBezTo>
                  <a:cubicBezTo>
                    <a:pt x="60" y="50"/>
                    <a:pt x="74" y="32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62825" y="2531825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2" y="0"/>
                  </a:moveTo>
                  <a:cubicBezTo>
                    <a:pt x="15" y="8"/>
                    <a:pt x="1" y="16"/>
                    <a:pt x="2" y="22"/>
                  </a:cubicBezTo>
                  <a:cubicBezTo>
                    <a:pt x="6" y="39"/>
                    <a:pt x="15" y="52"/>
                    <a:pt x="22" y="67"/>
                  </a:cubicBezTo>
                  <a:cubicBezTo>
                    <a:pt x="30" y="61"/>
                    <a:pt x="37" y="52"/>
                    <a:pt x="46" y="44"/>
                  </a:cubicBezTo>
                  <a:cubicBezTo>
                    <a:pt x="38" y="30"/>
                    <a:pt x="31" y="15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369300" y="2533475"/>
              <a:ext cx="1175" cy="1675"/>
            </a:xfrm>
            <a:custGeom>
              <a:avLst/>
              <a:gdLst/>
              <a:ahLst/>
              <a:cxnLst/>
              <a:rect l="l" t="t" r="r" b="b"/>
              <a:pathLst>
                <a:path w="47" h="67" extrusionOk="0">
                  <a:moveTo>
                    <a:pt x="23" y="1"/>
                  </a:moveTo>
                  <a:cubicBezTo>
                    <a:pt x="15" y="15"/>
                    <a:pt x="6" y="30"/>
                    <a:pt x="3" y="45"/>
                  </a:cubicBezTo>
                  <a:cubicBezTo>
                    <a:pt x="1" y="50"/>
                    <a:pt x="15" y="58"/>
                    <a:pt x="23" y="67"/>
                  </a:cubicBezTo>
                  <a:lnTo>
                    <a:pt x="46" y="24"/>
                  </a:lnTo>
                  <a:cubicBezTo>
                    <a:pt x="37" y="16"/>
                    <a:pt x="31" y="9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27975" y="2550000"/>
              <a:ext cx="1725" cy="1650"/>
            </a:xfrm>
            <a:custGeom>
              <a:avLst/>
              <a:gdLst/>
              <a:ahLst/>
              <a:cxnLst/>
              <a:rect l="l" t="t" r="r" b="b"/>
              <a:pathLst>
                <a:path w="69" h="66" extrusionOk="0">
                  <a:moveTo>
                    <a:pt x="58" y="1"/>
                  </a:moveTo>
                  <a:cubicBezTo>
                    <a:pt x="20" y="1"/>
                    <a:pt x="0" y="22"/>
                    <a:pt x="2" y="66"/>
                  </a:cubicBezTo>
                  <a:cubicBezTo>
                    <a:pt x="5" y="66"/>
                    <a:pt x="8" y="66"/>
                    <a:pt x="10" y="66"/>
                  </a:cubicBezTo>
                  <a:cubicBezTo>
                    <a:pt x="49" y="66"/>
                    <a:pt x="69" y="44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225975" y="255147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00" y="0"/>
                  </a:moveTo>
                  <a:cubicBezTo>
                    <a:pt x="49" y="15"/>
                    <a:pt x="0" y="10"/>
                    <a:pt x="43" y="67"/>
                  </a:cubicBezTo>
                  <a:cubicBezTo>
                    <a:pt x="59" y="50"/>
                    <a:pt x="73" y="31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221775" y="2553300"/>
              <a:ext cx="1150" cy="1675"/>
            </a:xfrm>
            <a:custGeom>
              <a:avLst/>
              <a:gdLst/>
              <a:ahLst/>
              <a:cxnLst/>
              <a:rect l="l" t="t" r="r" b="b"/>
              <a:pathLst>
                <a:path w="46" h="67" extrusionOk="0">
                  <a:moveTo>
                    <a:pt x="24" y="0"/>
                  </a:moveTo>
                  <a:cubicBezTo>
                    <a:pt x="16" y="8"/>
                    <a:pt x="10" y="15"/>
                    <a:pt x="0" y="24"/>
                  </a:cubicBezTo>
                  <a:lnTo>
                    <a:pt x="24" y="66"/>
                  </a:lnTo>
                  <a:cubicBezTo>
                    <a:pt x="31" y="59"/>
                    <a:pt x="46" y="50"/>
                    <a:pt x="45" y="45"/>
                  </a:cubicBezTo>
                  <a:cubicBezTo>
                    <a:pt x="41" y="29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224800" y="2564850"/>
              <a:ext cx="1700" cy="1400"/>
            </a:xfrm>
            <a:custGeom>
              <a:avLst/>
              <a:gdLst/>
              <a:ahLst/>
              <a:cxnLst/>
              <a:rect l="l" t="t" r="r" b="b"/>
              <a:pathLst>
                <a:path w="68" h="56" extrusionOk="0">
                  <a:moveTo>
                    <a:pt x="1" y="1"/>
                  </a:moveTo>
                  <a:cubicBezTo>
                    <a:pt x="8" y="19"/>
                    <a:pt x="12" y="51"/>
                    <a:pt x="22" y="54"/>
                  </a:cubicBezTo>
                  <a:cubicBezTo>
                    <a:pt x="27" y="55"/>
                    <a:pt x="31" y="56"/>
                    <a:pt x="34" y="56"/>
                  </a:cubicBezTo>
                  <a:cubicBezTo>
                    <a:pt x="62" y="56"/>
                    <a:pt x="67" y="30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179525" y="2571700"/>
              <a:ext cx="1700" cy="1900"/>
            </a:xfrm>
            <a:custGeom>
              <a:avLst/>
              <a:gdLst/>
              <a:ahLst/>
              <a:cxnLst/>
              <a:rect l="l" t="t" r="r" b="b"/>
              <a:pathLst>
                <a:path w="68" h="76" extrusionOk="0">
                  <a:moveTo>
                    <a:pt x="35" y="0"/>
                  </a:moveTo>
                  <a:cubicBezTo>
                    <a:pt x="27" y="0"/>
                    <a:pt x="16" y="6"/>
                    <a:pt x="1" y="18"/>
                  </a:cubicBezTo>
                  <a:cubicBezTo>
                    <a:pt x="19" y="33"/>
                    <a:pt x="37" y="49"/>
                    <a:pt x="67" y="75"/>
                  </a:cubicBezTo>
                  <a:cubicBezTo>
                    <a:pt x="56" y="38"/>
                    <a:pt x="5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348650" y="877050"/>
            <a:ext cx="6446700" cy="3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211" name="Google Shape;211;p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8"/>
          <p:cNvSpPr/>
          <p:nvPr/>
        </p:nvSpPr>
        <p:spPr>
          <a:xfrm>
            <a:off x="6090575" y="4665850"/>
            <a:ext cx="2794155" cy="406096"/>
          </a:xfrm>
          <a:custGeom>
            <a:avLst/>
            <a:gdLst/>
            <a:ahLst/>
            <a:cxnLst/>
            <a:rect l="l" t="t" r="r" b="b"/>
            <a:pathLst>
              <a:path w="37741" h="5485" extrusionOk="0">
                <a:moveTo>
                  <a:pt x="5270" y="1"/>
                </a:moveTo>
                <a:cubicBezTo>
                  <a:pt x="5265" y="1"/>
                  <a:pt x="5261" y="1"/>
                  <a:pt x="5258" y="1"/>
                </a:cubicBezTo>
                <a:cubicBezTo>
                  <a:pt x="5135" y="3"/>
                  <a:pt x="4984" y="6"/>
                  <a:pt x="4966" y="7"/>
                </a:cubicBezTo>
                <a:cubicBezTo>
                  <a:pt x="4951" y="8"/>
                  <a:pt x="4894" y="35"/>
                  <a:pt x="4864" y="35"/>
                </a:cubicBezTo>
                <a:cubicBezTo>
                  <a:pt x="4860" y="35"/>
                  <a:pt x="4856" y="34"/>
                  <a:pt x="4853" y="33"/>
                </a:cubicBezTo>
                <a:cubicBezTo>
                  <a:pt x="4840" y="26"/>
                  <a:pt x="4827" y="23"/>
                  <a:pt x="4816" y="23"/>
                </a:cubicBezTo>
                <a:cubicBezTo>
                  <a:pt x="4808" y="23"/>
                  <a:pt x="4802" y="25"/>
                  <a:pt x="4799" y="29"/>
                </a:cubicBezTo>
                <a:lnTo>
                  <a:pt x="4798" y="38"/>
                </a:lnTo>
                <a:cubicBezTo>
                  <a:pt x="4796" y="55"/>
                  <a:pt x="4795" y="61"/>
                  <a:pt x="4778" y="61"/>
                </a:cubicBezTo>
                <a:cubicBezTo>
                  <a:pt x="4773" y="61"/>
                  <a:pt x="4767" y="61"/>
                  <a:pt x="4758" y="60"/>
                </a:cubicBezTo>
                <a:cubicBezTo>
                  <a:pt x="4722" y="54"/>
                  <a:pt x="4675" y="57"/>
                  <a:pt x="4637" y="55"/>
                </a:cubicBezTo>
                <a:lnTo>
                  <a:pt x="4579" y="54"/>
                </a:lnTo>
                <a:cubicBezTo>
                  <a:pt x="4532" y="73"/>
                  <a:pt x="4448" y="105"/>
                  <a:pt x="4429" y="105"/>
                </a:cubicBezTo>
                <a:cubicBezTo>
                  <a:pt x="4429" y="105"/>
                  <a:pt x="4428" y="105"/>
                  <a:pt x="4428" y="105"/>
                </a:cubicBezTo>
                <a:cubicBezTo>
                  <a:pt x="4412" y="104"/>
                  <a:pt x="4358" y="69"/>
                  <a:pt x="4327" y="69"/>
                </a:cubicBezTo>
                <a:cubicBezTo>
                  <a:pt x="4321" y="69"/>
                  <a:pt x="4316" y="70"/>
                  <a:pt x="4313" y="73"/>
                </a:cubicBezTo>
                <a:cubicBezTo>
                  <a:pt x="4290" y="89"/>
                  <a:pt x="4202" y="97"/>
                  <a:pt x="4173" y="100"/>
                </a:cubicBezTo>
                <a:cubicBezTo>
                  <a:pt x="4148" y="101"/>
                  <a:pt x="4101" y="147"/>
                  <a:pt x="4077" y="147"/>
                </a:cubicBezTo>
                <a:cubicBezTo>
                  <a:pt x="4075" y="147"/>
                  <a:pt x="4072" y="146"/>
                  <a:pt x="4070" y="145"/>
                </a:cubicBezTo>
                <a:cubicBezTo>
                  <a:pt x="4064" y="141"/>
                  <a:pt x="4055" y="139"/>
                  <a:pt x="4046" y="139"/>
                </a:cubicBezTo>
                <a:cubicBezTo>
                  <a:pt x="4024" y="139"/>
                  <a:pt x="3996" y="148"/>
                  <a:pt x="3973" y="165"/>
                </a:cubicBezTo>
                <a:lnTo>
                  <a:pt x="3945" y="181"/>
                </a:lnTo>
                <a:lnTo>
                  <a:pt x="3899" y="207"/>
                </a:lnTo>
                <a:cubicBezTo>
                  <a:pt x="3833" y="217"/>
                  <a:pt x="3740" y="249"/>
                  <a:pt x="3694" y="276"/>
                </a:cubicBezTo>
                <a:lnTo>
                  <a:pt x="3638" y="258"/>
                </a:lnTo>
                <a:lnTo>
                  <a:pt x="3621" y="253"/>
                </a:lnTo>
                <a:cubicBezTo>
                  <a:pt x="3610" y="246"/>
                  <a:pt x="3597" y="243"/>
                  <a:pt x="3585" y="243"/>
                </a:cubicBezTo>
                <a:cubicBezTo>
                  <a:pt x="3570" y="243"/>
                  <a:pt x="3557" y="248"/>
                  <a:pt x="3552" y="253"/>
                </a:cubicBezTo>
                <a:cubicBezTo>
                  <a:pt x="3545" y="261"/>
                  <a:pt x="3519" y="286"/>
                  <a:pt x="3496" y="307"/>
                </a:cubicBezTo>
                <a:lnTo>
                  <a:pt x="3470" y="323"/>
                </a:lnTo>
                <a:lnTo>
                  <a:pt x="3457" y="332"/>
                </a:lnTo>
                <a:cubicBezTo>
                  <a:pt x="3453" y="332"/>
                  <a:pt x="3449" y="333"/>
                  <a:pt x="3444" y="333"/>
                </a:cubicBezTo>
                <a:cubicBezTo>
                  <a:pt x="3420" y="333"/>
                  <a:pt x="3383" y="326"/>
                  <a:pt x="3355" y="318"/>
                </a:cubicBezTo>
                <a:lnTo>
                  <a:pt x="3329" y="325"/>
                </a:lnTo>
                <a:lnTo>
                  <a:pt x="3302" y="331"/>
                </a:lnTo>
                <a:cubicBezTo>
                  <a:pt x="3280" y="352"/>
                  <a:pt x="3236" y="373"/>
                  <a:pt x="3219" y="373"/>
                </a:cubicBezTo>
                <a:cubicBezTo>
                  <a:pt x="3217" y="373"/>
                  <a:pt x="3216" y="372"/>
                  <a:pt x="3215" y="372"/>
                </a:cubicBezTo>
                <a:cubicBezTo>
                  <a:pt x="3214" y="372"/>
                  <a:pt x="3212" y="371"/>
                  <a:pt x="3211" y="371"/>
                </a:cubicBezTo>
                <a:cubicBezTo>
                  <a:pt x="3194" y="371"/>
                  <a:pt x="3164" y="389"/>
                  <a:pt x="3140" y="412"/>
                </a:cubicBezTo>
                <a:lnTo>
                  <a:pt x="3110" y="430"/>
                </a:lnTo>
                <a:cubicBezTo>
                  <a:pt x="3082" y="446"/>
                  <a:pt x="3052" y="465"/>
                  <a:pt x="3018" y="472"/>
                </a:cubicBezTo>
                <a:lnTo>
                  <a:pt x="2989" y="479"/>
                </a:lnTo>
                <a:cubicBezTo>
                  <a:pt x="2983" y="478"/>
                  <a:pt x="2978" y="477"/>
                  <a:pt x="2973" y="477"/>
                </a:cubicBezTo>
                <a:cubicBezTo>
                  <a:pt x="2946" y="477"/>
                  <a:pt x="2928" y="493"/>
                  <a:pt x="2930" y="517"/>
                </a:cubicBezTo>
                <a:lnTo>
                  <a:pt x="2907" y="531"/>
                </a:lnTo>
                <a:cubicBezTo>
                  <a:pt x="2903" y="533"/>
                  <a:pt x="2898" y="534"/>
                  <a:pt x="2893" y="534"/>
                </a:cubicBezTo>
                <a:cubicBezTo>
                  <a:pt x="2878" y="534"/>
                  <a:pt x="2858" y="528"/>
                  <a:pt x="2842" y="527"/>
                </a:cubicBezTo>
                <a:cubicBezTo>
                  <a:pt x="2834" y="527"/>
                  <a:pt x="2820" y="526"/>
                  <a:pt x="2811" y="526"/>
                </a:cubicBezTo>
                <a:cubicBezTo>
                  <a:pt x="2807" y="526"/>
                  <a:pt x="2804" y="527"/>
                  <a:pt x="2804" y="527"/>
                </a:cubicBezTo>
                <a:lnTo>
                  <a:pt x="2781" y="602"/>
                </a:lnTo>
                <a:cubicBezTo>
                  <a:pt x="2704" y="619"/>
                  <a:pt x="2601" y="631"/>
                  <a:pt x="2546" y="631"/>
                </a:cubicBezTo>
                <a:cubicBezTo>
                  <a:pt x="2542" y="631"/>
                  <a:pt x="2538" y="631"/>
                  <a:pt x="2535" y="631"/>
                </a:cubicBezTo>
                <a:lnTo>
                  <a:pt x="2513" y="643"/>
                </a:lnTo>
                <a:lnTo>
                  <a:pt x="2471" y="665"/>
                </a:lnTo>
                <a:cubicBezTo>
                  <a:pt x="2440" y="708"/>
                  <a:pt x="2358" y="774"/>
                  <a:pt x="2332" y="779"/>
                </a:cubicBezTo>
                <a:cubicBezTo>
                  <a:pt x="2308" y="784"/>
                  <a:pt x="2231" y="794"/>
                  <a:pt x="2202" y="794"/>
                </a:cubicBezTo>
                <a:cubicBezTo>
                  <a:pt x="2201" y="794"/>
                  <a:pt x="2200" y="794"/>
                  <a:pt x="2198" y="793"/>
                </a:cubicBezTo>
                <a:cubicBezTo>
                  <a:pt x="2198" y="793"/>
                  <a:pt x="2197" y="793"/>
                  <a:pt x="2197" y="793"/>
                </a:cubicBezTo>
                <a:cubicBezTo>
                  <a:pt x="2174" y="793"/>
                  <a:pt x="2172" y="817"/>
                  <a:pt x="2193" y="847"/>
                </a:cubicBezTo>
                <a:lnTo>
                  <a:pt x="2187" y="864"/>
                </a:lnTo>
                <a:lnTo>
                  <a:pt x="2174" y="895"/>
                </a:lnTo>
                <a:cubicBezTo>
                  <a:pt x="2141" y="881"/>
                  <a:pt x="2098" y="867"/>
                  <a:pt x="2081" y="865"/>
                </a:cubicBezTo>
                <a:lnTo>
                  <a:pt x="2075" y="871"/>
                </a:lnTo>
                <a:lnTo>
                  <a:pt x="2061" y="883"/>
                </a:lnTo>
                <a:cubicBezTo>
                  <a:pt x="2050" y="900"/>
                  <a:pt x="1938" y="943"/>
                  <a:pt x="1813" y="977"/>
                </a:cubicBezTo>
                <a:lnTo>
                  <a:pt x="1728" y="1055"/>
                </a:lnTo>
                <a:cubicBezTo>
                  <a:pt x="1727" y="1055"/>
                  <a:pt x="1726" y="1055"/>
                  <a:pt x="1725" y="1055"/>
                </a:cubicBezTo>
                <a:cubicBezTo>
                  <a:pt x="1716" y="1055"/>
                  <a:pt x="1694" y="1044"/>
                  <a:pt x="1681" y="1044"/>
                </a:cubicBezTo>
                <a:cubicBezTo>
                  <a:pt x="1679" y="1044"/>
                  <a:pt x="1678" y="1045"/>
                  <a:pt x="1676" y="1045"/>
                </a:cubicBezTo>
                <a:cubicBezTo>
                  <a:pt x="1654" y="1056"/>
                  <a:pt x="1622" y="1088"/>
                  <a:pt x="1623" y="1091"/>
                </a:cubicBezTo>
                <a:cubicBezTo>
                  <a:pt x="1660" y="1123"/>
                  <a:pt x="1649" y="1136"/>
                  <a:pt x="1627" y="1136"/>
                </a:cubicBezTo>
                <a:cubicBezTo>
                  <a:pt x="1617" y="1136"/>
                  <a:pt x="1605" y="1133"/>
                  <a:pt x="1593" y="1129"/>
                </a:cubicBezTo>
                <a:cubicBezTo>
                  <a:pt x="1575" y="1122"/>
                  <a:pt x="1562" y="1112"/>
                  <a:pt x="1550" y="1112"/>
                </a:cubicBezTo>
                <a:cubicBezTo>
                  <a:pt x="1542" y="1112"/>
                  <a:pt x="1534" y="1116"/>
                  <a:pt x="1524" y="1129"/>
                </a:cubicBezTo>
                <a:cubicBezTo>
                  <a:pt x="1504" y="1153"/>
                  <a:pt x="1483" y="1178"/>
                  <a:pt x="1459" y="1201"/>
                </a:cubicBezTo>
                <a:cubicBezTo>
                  <a:pt x="1453" y="1208"/>
                  <a:pt x="1438" y="1217"/>
                  <a:pt x="1431" y="1217"/>
                </a:cubicBezTo>
                <a:cubicBezTo>
                  <a:pt x="1430" y="1217"/>
                  <a:pt x="1429" y="1216"/>
                  <a:pt x="1429" y="1216"/>
                </a:cubicBezTo>
                <a:lnTo>
                  <a:pt x="1354" y="1185"/>
                </a:lnTo>
                <a:cubicBezTo>
                  <a:pt x="1301" y="1226"/>
                  <a:pt x="1180" y="1296"/>
                  <a:pt x="1176" y="1329"/>
                </a:cubicBezTo>
                <a:cubicBezTo>
                  <a:pt x="1174" y="1345"/>
                  <a:pt x="1168" y="1350"/>
                  <a:pt x="1162" y="1350"/>
                </a:cubicBezTo>
                <a:cubicBezTo>
                  <a:pt x="1155" y="1350"/>
                  <a:pt x="1148" y="1343"/>
                  <a:pt x="1145" y="1337"/>
                </a:cubicBezTo>
                <a:cubicBezTo>
                  <a:pt x="1144" y="1336"/>
                  <a:pt x="1143" y="1335"/>
                  <a:pt x="1142" y="1335"/>
                </a:cubicBezTo>
                <a:cubicBezTo>
                  <a:pt x="1129" y="1335"/>
                  <a:pt x="1081" y="1376"/>
                  <a:pt x="1059" y="1390"/>
                </a:cubicBezTo>
                <a:cubicBezTo>
                  <a:pt x="1036" y="1405"/>
                  <a:pt x="985" y="1467"/>
                  <a:pt x="964" y="1476"/>
                </a:cubicBezTo>
                <a:cubicBezTo>
                  <a:pt x="941" y="1484"/>
                  <a:pt x="795" y="1523"/>
                  <a:pt x="758" y="1551"/>
                </a:cubicBezTo>
                <a:cubicBezTo>
                  <a:pt x="720" y="1580"/>
                  <a:pt x="674" y="1612"/>
                  <a:pt x="668" y="1623"/>
                </a:cubicBezTo>
                <a:cubicBezTo>
                  <a:pt x="662" y="1635"/>
                  <a:pt x="642" y="1676"/>
                  <a:pt x="632" y="1684"/>
                </a:cubicBezTo>
                <a:cubicBezTo>
                  <a:pt x="622" y="1692"/>
                  <a:pt x="539" y="1736"/>
                  <a:pt x="515" y="1759"/>
                </a:cubicBezTo>
                <a:cubicBezTo>
                  <a:pt x="491" y="1779"/>
                  <a:pt x="453" y="1820"/>
                  <a:pt x="456" y="1831"/>
                </a:cubicBezTo>
                <a:cubicBezTo>
                  <a:pt x="458" y="1841"/>
                  <a:pt x="378" y="1863"/>
                  <a:pt x="358" y="1880"/>
                </a:cubicBezTo>
                <a:cubicBezTo>
                  <a:pt x="339" y="1899"/>
                  <a:pt x="241" y="1924"/>
                  <a:pt x="257" y="1946"/>
                </a:cubicBezTo>
                <a:cubicBezTo>
                  <a:pt x="273" y="1967"/>
                  <a:pt x="247" y="2023"/>
                  <a:pt x="200" y="2068"/>
                </a:cubicBezTo>
                <a:lnTo>
                  <a:pt x="158" y="2110"/>
                </a:lnTo>
                <a:cubicBezTo>
                  <a:pt x="138" y="2130"/>
                  <a:pt x="111" y="2146"/>
                  <a:pt x="97" y="2168"/>
                </a:cubicBezTo>
                <a:cubicBezTo>
                  <a:pt x="88" y="2182"/>
                  <a:pt x="106" y="2204"/>
                  <a:pt x="102" y="2222"/>
                </a:cubicBezTo>
                <a:cubicBezTo>
                  <a:pt x="100" y="2242"/>
                  <a:pt x="91" y="2263"/>
                  <a:pt x="76" y="2275"/>
                </a:cubicBezTo>
                <a:lnTo>
                  <a:pt x="47" y="2296"/>
                </a:lnTo>
                <a:cubicBezTo>
                  <a:pt x="64" y="2316"/>
                  <a:pt x="56" y="2341"/>
                  <a:pt x="29" y="2352"/>
                </a:cubicBezTo>
                <a:lnTo>
                  <a:pt x="9" y="2366"/>
                </a:lnTo>
                <a:cubicBezTo>
                  <a:pt x="3" y="2370"/>
                  <a:pt x="1" y="2391"/>
                  <a:pt x="6" y="2394"/>
                </a:cubicBezTo>
                <a:lnTo>
                  <a:pt x="42" y="2419"/>
                </a:lnTo>
                <a:cubicBezTo>
                  <a:pt x="24" y="2443"/>
                  <a:pt x="5" y="2557"/>
                  <a:pt x="11" y="2593"/>
                </a:cubicBezTo>
                <a:cubicBezTo>
                  <a:pt x="18" y="2630"/>
                  <a:pt x="60" y="2711"/>
                  <a:pt x="106" y="2773"/>
                </a:cubicBezTo>
                <a:lnTo>
                  <a:pt x="111" y="2833"/>
                </a:lnTo>
                <a:lnTo>
                  <a:pt x="117" y="2906"/>
                </a:lnTo>
                <a:cubicBezTo>
                  <a:pt x="174" y="2947"/>
                  <a:pt x="229" y="2985"/>
                  <a:pt x="236" y="2990"/>
                </a:cubicBezTo>
                <a:lnTo>
                  <a:pt x="235" y="2992"/>
                </a:lnTo>
                <a:lnTo>
                  <a:pt x="191" y="3075"/>
                </a:lnTo>
                <a:cubicBezTo>
                  <a:pt x="260" y="3136"/>
                  <a:pt x="329" y="3213"/>
                  <a:pt x="347" y="3246"/>
                </a:cubicBezTo>
                <a:lnTo>
                  <a:pt x="374" y="3254"/>
                </a:lnTo>
                <a:cubicBezTo>
                  <a:pt x="407" y="3263"/>
                  <a:pt x="432" y="3265"/>
                  <a:pt x="427" y="3299"/>
                </a:cubicBezTo>
                <a:cubicBezTo>
                  <a:pt x="419" y="3358"/>
                  <a:pt x="482" y="3395"/>
                  <a:pt x="520" y="3404"/>
                </a:cubicBezTo>
                <a:cubicBezTo>
                  <a:pt x="612" y="3425"/>
                  <a:pt x="580" y="3463"/>
                  <a:pt x="564" y="3504"/>
                </a:cubicBezTo>
                <a:cubicBezTo>
                  <a:pt x="559" y="3519"/>
                  <a:pt x="548" y="3530"/>
                  <a:pt x="543" y="3544"/>
                </a:cubicBezTo>
                <a:lnTo>
                  <a:pt x="532" y="3589"/>
                </a:lnTo>
                <a:cubicBezTo>
                  <a:pt x="578" y="3589"/>
                  <a:pt x="628" y="3583"/>
                  <a:pt x="633" y="3579"/>
                </a:cubicBezTo>
                <a:cubicBezTo>
                  <a:pt x="633" y="3579"/>
                  <a:pt x="634" y="3579"/>
                  <a:pt x="634" y="3579"/>
                </a:cubicBezTo>
                <a:cubicBezTo>
                  <a:pt x="644" y="3579"/>
                  <a:pt x="697" y="3604"/>
                  <a:pt x="730" y="3604"/>
                </a:cubicBezTo>
                <a:cubicBezTo>
                  <a:pt x="736" y="3604"/>
                  <a:pt x="742" y="3603"/>
                  <a:pt x="746" y="3601"/>
                </a:cubicBezTo>
                <a:cubicBezTo>
                  <a:pt x="766" y="3591"/>
                  <a:pt x="806" y="3586"/>
                  <a:pt x="850" y="3586"/>
                </a:cubicBezTo>
                <a:cubicBezTo>
                  <a:pt x="873" y="3586"/>
                  <a:pt x="897" y="3587"/>
                  <a:pt x="920" y="3590"/>
                </a:cubicBezTo>
                <a:lnTo>
                  <a:pt x="979" y="3601"/>
                </a:lnTo>
                <a:lnTo>
                  <a:pt x="1007" y="3606"/>
                </a:lnTo>
                <a:cubicBezTo>
                  <a:pt x="1012" y="3607"/>
                  <a:pt x="1017" y="3608"/>
                  <a:pt x="1023" y="3608"/>
                </a:cubicBezTo>
                <a:cubicBezTo>
                  <a:pt x="1062" y="3608"/>
                  <a:pt x="1123" y="3583"/>
                  <a:pt x="1144" y="3570"/>
                </a:cubicBezTo>
                <a:cubicBezTo>
                  <a:pt x="1166" y="3555"/>
                  <a:pt x="1362" y="3483"/>
                  <a:pt x="1412" y="3442"/>
                </a:cubicBezTo>
                <a:cubicBezTo>
                  <a:pt x="1460" y="3401"/>
                  <a:pt x="1550" y="3339"/>
                  <a:pt x="1607" y="3302"/>
                </a:cubicBezTo>
                <a:lnTo>
                  <a:pt x="1661" y="3270"/>
                </a:lnTo>
                <a:cubicBezTo>
                  <a:pt x="1719" y="3236"/>
                  <a:pt x="1757" y="3185"/>
                  <a:pt x="1804" y="3146"/>
                </a:cubicBezTo>
                <a:lnTo>
                  <a:pt x="1884" y="3078"/>
                </a:lnTo>
                <a:cubicBezTo>
                  <a:pt x="1992" y="3034"/>
                  <a:pt x="2292" y="2912"/>
                  <a:pt x="2374" y="2879"/>
                </a:cubicBezTo>
                <a:cubicBezTo>
                  <a:pt x="2455" y="2845"/>
                  <a:pt x="2518" y="2793"/>
                  <a:pt x="2517" y="2785"/>
                </a:cubicBezTo>
                <a:cubicBezTo>
                  <a:pt x="2516" y="2777"/>
                  <a:pt x="2616" y="2746"/>
                  <a:pt x="2653" y="2735"/>
                </a:cubicBezTo>
                <a:cubicBezTo>
                  <a:pt x="2691" y="2725"/>
                  <a:pt x="2801" y="2690"/>
                  <a:pt x="2831" y="2680"/>
                </a:cubicBezTo>
                <a:cubicBezTo>
                  <a:pt x="2860" y="2669"/>
                  <a:pt x="2955" y="2638"/>
                  <a:pt x="2975" y="2615"/>
                </a:cubicBezTo>
                <a:cubicBezTo>
                  <a:pt x="2994" y="2593"/>
                  <a:pt x="3176" y="2519"/>
                  <a:pt x="3238" y="2496"/>
                </a:cubicBezTo>
                <a:cubicBezTo>
                  <a:pt x="3299" y="2473"/>
                  <a:pt x="3516" y="2378"/>
                  <a:pt x="3578" y="2347"/>
                </a:cubicBezTo>
                <a:cubicBezTo>
                  <a:pt x="3640" y="2315"/>
                  <a:pt x="3719" y="2280"/>
                  <a:pt x="3755" y="2268"/>
                </a:cubicBezTo>
                <a:lnTo>
                  <a:pt x="3788" y="2257"/>
                </a:lnTo>
                <a:lnTo>
                  <a:pt x="3827" y="2245"/>
                </a:lnTo>
                <a:cubicBezTo>
                  <a:pt x="3869" y="2233"/>
                  <a:pt x="4046" y="2140"/>
                  <a:pt x="4107" y="2122"/>
                </a:cubicBezTo>
                <a:cubicBezTo>
                  <a:pt x="4169" y="2104"/>
                  <a:pt x="4240" y="2083"/>
                  <a:pt x="4264" y="2072"/>
                </a:cubicBezTo>
                <a:lnTo>
                  <a:pt x="4286" y="2069"/>
                </a:lnTo>
                <a:lnTo>
                  <a:pt x="4325" y="2065"/>
                </a:lnTo>
                <a:cubicBezTo>
                  <a:pt x="4332" y="2042"/>
                  <a:pt x="4361" y="2017"/>
                  <a:pt x="4387" y="2008"/>
                </a:cubicBezTo>
                <a:lnTo>
                  <a:pt x="4408" y="2000"/>
                </a:lnTo>
                <a:cubicBezTo>
                  <a:pt x="4440" y="1987"/>
                  <a:pt x="4470" y="1970"/>
                  <a:pt x="4501" y="1956"/>
                </a:cubicBezTo>
                <a:lnTo>
                  <a:pt x="4637" y="1918"/>
                </a:lnTo>
                <a:lnTo>
                  <a:pt x="4651" y="1924"/>
                </a:lnTo>
                <a:cubicBezTo>
                  <a:pt x="4652" y="1925"/>
                  <a:pt x="4653" y="1925"/>
                  <a:pt x="4654" y="1925"/>
                </a:cubicBezTo>
                <a:cubicBezTo>
                  <a:pt x="4678" y="1925"/>
                  <a:pt x="4803" y="1856"/>
                  <a:pt x="4858" y="1843"/>
                </a:cubicBezTo>
                <a:cubicBezTo>
                  <a:pt x="4916" y="1831"/>
                  <a:pt x="5070" y="1776"/>
                  <a:pt x="5113" y="1762"/>
                </a:cubicBezTo>
                <a:cubicBezTo>
                  <a:pt x="5147" y="1751"/>
                  <a:pt x="5225" y="1732"/>
                  <a:pt x="5264" y="1732"/>
                </a:cubicBezTo>
                <a:cubicBezTo>
                  <a:pt x="5272" y="1732"/>
                  <a:pt x="5278" y="1733"/>
                  <a:pt x="5282" y="1735"/>
                </a:cubicBezTo>
                <a:cubicBezTo>
                  <a:pt x="5304" y="1746"/>
                  <a:pt x="5328" y="1766"/>
                  <a:pt x="5331" y="1770"/>
                </a:cubicBezTo>
                <a:cubicBezTo>
                  <a:pt x="5334" y="1775"/>
                  <a:pt x="5299" y="1787"/>
                  <a:pt x="5284" y="1793"/>
                </a:cubicBezTo>
                <a:cubicBezTo>
                  <a:pt x="5271" y="1798"/>
                  <a:pt x="5305" y="1820"/>
                  <a:pt x="5323" y="1827"/>
                </a:cubicBezTo>
                <a:cubicBezTo>
                  <a:pt x="5341" y="1833"/>
                  <a:pt x="5284" y="1849"/>
                  <a:pt x="5263" y="1853"/>
                </a:cubicBezTo>
                <a:cubicBezTo>
                  <a:pt x="5241" y="1857"/>
                  <a:pt x="5228" y="1909"/>
                  <a:pt x="5235" y="1969"/>
                </a:cubicBezTo>
                <a:lnTo>
                  <a:pt x="5170" y="2005"/>
                </a:lnTo>
                <a:cubicBezTo>
                  <a:pt x="5129" y="2028"/>
                  <a:pt x="5122" y="2068"/>
                  <a:pt x="5103" y="2106"/>
                </a:cubicBezTo>
                <a:lnTo>
                  <a:pt x="5078" y="2163"/>
                </a:lnTo>
                <a:cubicBezTo>
                  <a:pt x="5032" y="2223"/>
                  <a:pt x="4985" y="2326"/>
                  <a:pt x="4965" y="2337"/>
                </a:cubicBezTo>
                <a:cubicBezTo>
                  <a:pt x="4944" y="2350"/>
                  <a:pt x="4969" y="2397"/>
                  <a:pt x="4959" y="2415"/>
                </a:cubicBezTo>
                <a:cubicBezTo>
                  <a:pt x="4950" y="2433"/>
                  <a:pt x="4945" y="2456"/>
                  <a:pt x="4948" y="2465"/>
                </a:cubicBezTo>
                <a:lnTo>
                  <a:pt x="4944" y="2469"/>
                </a:lnTo>
                <a:lnTo>
                  <a:pt x="4822" y="2582"/>
                </a:lnTo>
                <a:cubicBezTo>
                  <a:pt x="4811" y="2646"/>
                  <a:pt x="4791" y="2720"/>
                  <a:pt x="4779" y="2743"/>
                </a:cubicBezTo>
                <a:lnTo>
                  <a:pt x="4772" y="2767"/>
                </a:lnTo>
                <a:lnTo>
                  <a:pt x="4767" y="2785"/>
                </a:lnTo>
                <a:cubicBezTo>
                  <a:pt x="4779" y="2807"/>
                  <a:pt x="4768" y="2937"/>
                  <a:pt x="4745" y="3074"/>
                </a:cubicBezTo>
                <a:lnTo>
                  <a:pt x="4791" y="3200"/>
                </a:lnTo>
                <a:cubicBezTo>
                  <a:pt x="4804" y="3236"/>
                  <a:pt x="4791" y="3277"/>
                  <a:pt x="4789" y="3316"/>
                </a:cubicBezTo>
                <a:lnTo>
                  <a:pt x="4789" y="3324"/>
                </a:lnTo>
                <a:cubicBezTo>
                  <a:pt x="4819" y="3432"/>
                  <a:pt x="4867" y="3558"/>
                  <a:pt x="4897" y="3601"/>
                </a:cubicBezTo>
                <a:lnTo>
                  <a:pt x="4916" y="3643"/>
                </a:lnTo>
                <a:lnTo>
                  <a:pt x="4928" y="3671"/>
                </a:lnTo>
                <a:cubicBezTo>
                  <a:pt x="4938" y="3702"/>
                  <a:pt x="5036" y="3847"/>
                  <a:pt x="5050" y="3900"/>
                </a:cubicBezTo>
                <a:cubicBezTo>
                  <a:pt x="5063" y="3953"/>
                  <a:pt x="5098" y="4037"/>
                  <a:pt x="5127" y="4085"/>
                </a:cubicBezTo>
                <a:lnTo>
                  <a:pt x="5115" y="4139"/>
                </a:lnTo>
                <a:lnTo>
                  <a:pt x="5114" y="4147"/>
                </a:lnTo>
                <a:cubicBezTo>
                  <a:pt x="5154" y="4162"/>
                  <a:pt x="5160" y="4207"/>
                  <a:pt x="5170" y="4219"/>
                </a:cubicBezTo>
                <a:cubicBezTo>
                  <a:pt x="5181" y="4231"/>
                  <a:pt x="5240" y="4301"/>
                  <a:pt x="5230" y="4329"/>
                </a:cubicBezTo>
                <a:cubicBezTo>
                  <a:pt x="5217" y="4355"/>
                  <a:pt x="5190" y="4421"/>
                  <a:pt x="5195" y="4426"/>
                </a:cubicBezTo>
                <a:cubicBezTo>
                  <a:pt x="5195" y="4427"/>
                  <a:pt x="5196" y="4427"/>
                  <a:pt x="5197" y="4427"/>
                </a:cubicBezTo>
                <a:cubicBezTo>
                  <a:pt x="5210" y="4427"/>
                  <a:pt x="5271" y="4399"/>
                  <a:pt x="5299" y="4385"/>
                </a:cubicBezTo>
                <a:cubicBezTo>
                  <a:pt x="5307" y="4381"/>
                  <a:pt x="5313" y="4378"/>
                  <a:pt x="5317" y="4378"/>
                </a:cubicBezTo>
                <a:cubicBezTo>
                  <a:pt x="5330" y="4378"/>
                  <a:pt x="5327" y="4396"/>
                  <a:pt x="5309" y="4424"/>
                </a:cubicBezTo>
                <a:lnTo>
                  <a:pt x="5305" y="4445"/>
                </a:lnTo>
                <a:lnTo>
                  <a:pt x="5300" y="4476"/>
                </a:lnTo>
                <a:cubicBezTo>
                  <a:pt x="5272" y="4493"/>
                  <a:pt x="5245" y="4516"/>
                  <a:pt x="5240" y="4526"/>
                </a:cubicBezTo>
                <a:lnTo>
                  <a:pt x="5264" y="4536"/>
                </a:lnTo>
                <a:cubicBezTo>
                  <a:pt x="5310" y="4555"/>
                  <a:pt x="5340" y="4586"/>
                  <a:pt x="5317" y="4633"/>
                </a:cubicBezTo>
                <a:lnTo>
                  <a:pt x="5314" y="4639"/>
                </a:lnTo>
                <a:cubicBezTo>
                  <a:pt x="5314" y="4647"/>
                  <a:pt x="5382" y="4666"/>
                  <a:pt x="5375" y="4685"/>
                </a:cubicBezTo>
                <a:cubicBezTo>
                  <a:pt x="5367" y="4705"/>
                  <a:pt x="5396" y="4791"/>
                  <a:pt x="5417" y="4815"/>
                </a:cubicBezTo>
                <a:cubicBezTo>
                  <a:pt x="5437" y="4839"/>
                  <a:pt x="5437" y="4928"/>
                  <a:pt x="5461" y="4946"/>
                </a:cubicBezTo>
                <a:cubicBezTo>
                  <a:pt x="5484" y="4964"/>
                  <a:pt x="5556" y="5043"/>
                  <a:pt x="5588" y="5055"/>
                </a:cubicBezTo>
                <a:cubicBezTo>
                  <a:pt x="5618" y="5069"/>
                  <a:pt x="5667" y="5090"/>
                  <a:pt x="5673" y="5097"/>
                </a:cubicBezTo>
                <a:cubicBezTo>
                  <a:pt x="5679" y="5106"/>
                  <a:pt x="5725" y="5135"/>
                  <a:pt x="5777" y="5164"/>
                </a:cubicBezTo>
                <a:lnTo>
                  <a:pt x="5811" y="5207"/>
                </a:lnTo>
                <a:lnTo>
                  <a:pt x="5837" y="5241"/>
                </a:lnTo>
                <a:cubicBezTo>
                  <a:pt x="5894" y="5262"/>
                  <a:pt x="6039" y="5280"/>
                  <a:pt x="6053" y="5305"/>
                </a:cubicBezTo>
                <a:cubicBezTo>
                  <a:pt x="6068" y="5328"/>
                  <a:pt x="6368" y="5398"/>
                  <a:pt x="6495" y="5401"/>
                </a:cubicBezTo>
                <a:cubicBezTo>
                  <a:pt x="6623" y="5406"/>
                  <a:pt x="6799" y="5406"/>
                  <a:pt x="6828" y="5406"/>
                </a:cubicBezTo>
                <a:cubicBezTo>
                  <a:pt x="6848" y="5406"/>
                  <a:pt x="6900" y="5403"/>
                  <a:pt x="6937" y="5403"/>
                </a:cubicBezTo>
                <a:cubicBezTo>
                  <a:pt x="6953" y="5403"/>
                  <a:pt x="6966" y="5403"/>
                  <a:pt x="6973" y="5405"/>
                </a:cubicBezTo>
                <a:cubicBezTo>
                  <a:pt x="6995" y="5409"/>
                  <a:pt x="7087" y="5433"/>
                  <a:pt x="7133" y="5433"/>
                </a:cubicBezTo>
                <a:cubicBezTo>
                  <a:pt x="7139" y="5433"/>
                  <a:pt x="7145" y="5432"/>
                  <a:pt x="7149" y="5432"/>
                </a:cubicBezTo>
                <a:cubicBezTo>
                  <a:pt x="7155" y="5430"/>
                  <a:pt x="7161" y="5430"/>
                  <a:pt x="7166" y="5430"/>
                </a:cubicBezTo>
                <a:cubicBezTo>
                  <a:pt x="7192" y="5430"/>
                  <a:pt x="7204" y="5441"/>
                  <a:pt x="7199" y="5447"/>
                </a:cubicBezTo>
                <a:cubicBezTo>
                  <a:pt x="7196" y="5452"/>
                  <a:pt x="7239" y="5466"/>
                  <a:pt x="7275" y="5466"/>
                </a:cubicBezTo>
                <a:cubicBezTo>
                  <a:pt x="7293" y="5466"/>
                  <a:pt x="7308" y="5462"/>
                  <a:pt x="7316" y="5454"/>
                </a:cubicBezTo>
                <a:cubicBezTo>
                  <a:pt x="7327" y="5443"/>
                  <a:pt x="7340" y="5439"/>
                  <a:pt x="7352" y="5439"/>
                </a:cubicBezTo>
                <a:cubicBezTo>
                  <a:pt x="7367" y="5439"/>
                  <a:pt x="7380" y="5445"/>
                  <a:pt x="7383" y="5450"/>
                </a:cubicBezTo>
                <a:cubicBezTo>
                  <a:pt x="7388" y="5458"/>
                  <a:pt x="7429" y="5485"/>
                  <a:pt x="7453" y="5485"/>
                </a:cubicBezTo>
                <a:cubicBezTo>
                  <a:pt x="7457" y="5485"/>
                  <a:pt x="7461" y="5484"/>
                  <a:pt x="7463" y="5482"/>
                </a:cubicBezTo>
                <a:cubicBezTo>
                  <a:pt x="7482" y="5471"/>
                  <a:pt x="7505" y="5462"/>
                  <a:pt x="7517" y="5462"/>
                </a:cubicBezTo>
                <a:cubicBezTo>
                  <a:pt x="7518" y="5462"/>
                  <a:pt x="7518" y="5462"/>
                  <a:pt x="7519" y="5462"/>
                </a:cubicBezTo>
                <a:lnTo>
                  <a:pt x="7524" y="5459"/>
                </a:lnTo>
                <a:cubicBezTo>
                  <a:pt x="7548" y="5443"/>
                  <a:pt x="7567" y="5417"/>
                  <a:pt x="7594" y="5417"/>
                </a:cubicBezTo>
                <a:cubicBezTo>
                  <a:pt x="7607" y="5417"/>
                  <a:pt x="7621" y="5423"/>
                  <a:pt x="7638" y="5439"/>
                </a:cubicBezTo>
                <a:lnTo>
                  <a:pt x="7642" y="5441"/>
                </a:lnTo>
                <a:cubicBezTo>
                  <a:pt x="7661" y="5432"/>
                  <a:pt x="7720" y="5406"/>
                  <a:pt x="7749" y="5406"/>
                </a:cubicBezTo>
                <a:cubicBezTo>
                  <a:pt x="7756" y="5406"/>
                  <a:pt x="7761" y="5407"/>
                  <a:pt x="7764" y="5411"/>
                </a:cubicBezTo>
                <a:cubicBezTo>
                  <a:pt x="7767" y="5417"/>
                  <a:pt x="7778" y="5419"/>
                  <a:pt x="7791" y="5419"/>
                </a:cubicBezTo>
                <a:cubicBezTo>
                  <a:pt x="7821" y="5419"/>
                  <a:pt x="7867" y="5407"/>
                  <a:pt x="7887" y="5398"/>
                </a:cubicBezTo>
                <a:cubicBezTo>
                  <a:pt x="7910" y="5387"/>
                  <a:pt x="7969" y="5364"/>
                  <a:pt x="7996" y="5364"/>
                </a:cubicBezTo>
                <a:cubicBezTo>
                  <a:pt x="8002" y="5364"/>
                  <a:pt x="8006" y="5365"/>
                  <a:pt x="8008" y="5368"/>
                </a:cubicBezTo>
                <a:cubicBezTo>
                  <a:pt x="8017" y="5376"/>
                  <a:pt x="8037" y="5384"/>
                  <a:pt x="8059" y="5384"/>
                </a:cubicBezTo>
                <a:cubicBezTo>
                  <a:pt x="8069" y="5384"/>
                  <a:pt x="8079" y="5382"/>
                  <a:pt x="8088" y="5378"/>
                </a:cubicBezTo>
                <a:cubicBezTo>
                  <a:pt x="8116" y="5366"/>
                  <a:pt x="8167" y="5311"/>
                  <a:pt x="8190" y="5311"/>
                </a:cubicBezTo>
                <a:cubicBezTo>
                  <a:pt x="8192" y="5311"/>
                  <a:pt x="8194" y="5311"/>
                  <a:pt x="8195" y="5312"/>
                </a:cubicBezTo>
                <a:cubicBezTo>
                  <a:pt x="8215" y="5322"/>
                  <a:pt x="8299" y="5341"/>
                  <a:pt x="8339" y="5341"/>
                </a:cubicBezTo>
                <a:cubicBezTo>
                  <a:pt x="8342" y="5341"/>
                  <a:pt x="8344" y="5341"/>
                  <a:pt x="8346" y="5341"/>
                </a:cubicBezTo>
                <a:cubicBezTo>
                  <a:pt x="8381" y="5337"/>
                  <a:pt x="8428" y="5271"/>
                  <a:pt x="8457" y="5271"/>
                </a:cubicBezTo>
                <a:cubicBezTo>
                  <a:pt x="8459" y="5271"/>
                  <a:pt x="8460" y="5271"/>
                  <a:pt x="8461" y="5271"/>
                </a:cubicBezTo>
                <a:cubicBezTo>
                  <a:pt x="8463" y="5272"/>
                  <a:pt x="8467" y="5272"/>
                  <a:pt x="8470" y="5272"/>
                </a:cubicBezTo>
                <a:cubicBezTo>
                  <a:pt x="8509" y="5272"/>
                  <a:pt x="8600" y="5250"/>
                  <a:pt x="8630" y="5244"/>
                </a:cubicBezTo>
                <a:cubicBezTo>
                  <a:pt x="8663" y="5238"/>
                  <a:pt x="8740" y="5197"/>
                  <a:pt x="8768" y="5194"/>
                </a:cubicBezTo>
                <a:cubicBezTo>
                  <a:pt x="8769" y="5194"/>
                  <a:pt x="8769" y="5194"/>
                  <a:pt x="8770" y="5194"/>
                </a:cubicBezTo>
                <a:cubicBezTo>
                  <a:pt x="8795" y="5194"/>
                  <a:pt x="8884" y="5218"/>
                  <a:pt x="8943" y="5218"/>
                </a:cubicBezTo>
                <a:cubicBezTo>
                  <a:pt x="8963" y="5218"/>
                  <a:pt x="8980" y="5215"/>
                  <a:pt x="8989" y="5207"/>
                </a:cubicBezTo>
                <a:cubicBezTo>
                  <a:pt x="9026" y="5177"/>
                  <a:pt x="9076" y="5141"/>
                  <a:pt x="9100" y="5128"/>
                </a:cubicBezTo>
                <a:lnTo>
                  <a:pt x="9122" y="5127"/>
                </a:lnTo>
                <a:cubicBezTo>
                  <a:pt x="9165" y="5123"/>
                  <a:pt x="9203" y="5118"/>
                  <a:pt x="9244" y="5099"/>
                </a:cubicBezTo>
                <a:lnTo>
                  <a:pt x="9280" y="5082"/>
                </a:lnTo>
                <a:cubicBezTo>
                  <a:pt x="9307" y="5065"/>
                  <a:pt x="9339" y="5053"/>
                  <a:pt x="9359" y="5053"/>
                </a:cubicBezTo>
                <a:cubicBezTo>
                  <a:pt x="9363" y="5053"/>
                  <a:pt x="9367" y="5054"/>
                  <a:pt x="9370" y="5055"/>
                </a:cubicBezTo>
                <a:lnTo>
                  <a:pt x="9385" y="5055"/>
                </a:lnTo>
                <a:lnTo>
                  <a:pt x="9406" y="5056"/>
                </a:lnTo>
                <a:cubicBezTo>
                  <a:pt x="9427" y="5054"/>
                  <a:pt x="9452" y="5000"/>
                  <a:pt x="9471" y="5000"/>
                </a:cubicBezTo>
                <a:cubicBezTo>
                  <a:pt x="9473" y="5000"/>
                  <a:pt x="9475" y="5001"/>
                  <a:pt x="9477" y="5002"/>
                </a:cubicBezTo>
                <a:cubicBezTo>
                  <a:pt x="9485" y="5006"/>
                  <a:pt x="9498" y="5007"/>
                  <a:pt x="9512" y="5007"/>
                </a:cubicBezTo>
                <a:cubicBezTo>
                  <a:pt x="9522" y="5007"/>
                  <a:pt x="9531" y="5006"/>
                  <a:pt x="9540" y="5006"/>
                </a:cubicBezTo>
                <a:cubicBezTo>
                  <a:pt x="9554" y="5006"/>
                  <a:pt x="9565" y="5007"/>
                  <a:pt x="9569" y="5012"/>
                </a:cubicBezTo>
                <a:cubicBezTo>
                  <a:pt x="9572" y="5015"/>
                  <a:pt x="9579" y="5017"/>
                  <a:pt x="9589" y="5017"/>
                </a:cubicBezTo>
                <a:cubicBezTo>
                  <a:pt x="9617" y="5017"/>
                  <a:pt x="9668" y="5006"/>
                  <a:pt x="9723" y="4988"/>
                </a:cubicBezTo>
                <a:lnTo>
                  <a:pt x="9778" y="4961"/>
                </a:lnTo>
                <a:lnTo>
                  <a:pt x="9840" y="4930"/>
                </a:lnTo>
                <a:cubicBezTo>
                  <a:pt x="9908" y="4918"/>
                  <a:pt x="9977" y="4904"/>
                  <a:pt x="9982" y="4899"/>
                </a:cubicBezTo>
                <a:cubicBezTo>
                  <a:pt x="9987" y="4894"/>
                  <a:pt x="10035" y="4869"/>
                  <a:pt x="10087" y="4846"/>
                </a:cubicBezTo>
                <a:lnTo>
                  <a:pt x="10143" y="4845"/>
                </a:lnTo>
                <a:lnTo>
                  <a:pt x="10170" y="4845"/>
                </a:lnTo>
                <a:cubicBezTo>
                  <a:pt x="10196" y="4830"/>
                  <a:pt x="10234" y="4797"/>
                  <a:pt x="10256" y="4771"/>
                </a:cubicBezTo>
                <a:lnTo>
                  <a:pt x="10290" y="4797"/>
                </a:lnTo>
                <a:cubicBezTo>
                  <a:pt x="10300" y="4805"/>
                  <a:pt x="10307" y="4808"/>
                  <a:pt x="10313" y="4808"/>
                </a:cubicBezTo>
                <a:cubicBezTo>
                  <a:pt x="10327" y="4808"/>
                  <a:pt x="10334" y="4794"/>
                  <a:pt x="10346" y="4788"/>
                </a:cubicBezTo>
                <a:lnTo>
                  <a:pt x="10443" y="4742"/>
                </a:lnTo>
                <a:cubicBezTo>
                  <a:pt x="10563" y="4714"/>
                  <a:pt x="10690" y="4688"/>
                  <a:pt x="10727" y="4684"/>
                </a:cubicBezTo>
                <a:lnTo>
                  <a:pt x="10763" y="4688"/>
                </a:lnTo>
                <a:lnTo>
                  <a:pt x="10791" y="4690"/>
                </a:lnTo>
                <a:cubicBezTo>
                  <a:pt x="10823" y="4689"/>
                  <a:pt x="10881" y="4665"/>
                  <a:pt x="10921" y="4637"/>
                </a:cubicBezTo>
                <a:lnTo>
                  <a:pt x="10941" y="4643"/>
                </a:lnTo>
                <a:lnTo>
                  <a:pt x="11005" y="4666"/>
                </a:lnTo>
                <a:cubicBezTo>
                  <a:pt x="11023" y="4630"/>
                  <a:pt x="11102" y="4575"/>
                  <a:pt x="11127" y="4565"/>
                </a:cubicBezTo>
                <a:cubicBezTo>
                  <a:pt x="11131" y="4563"/>
                  <a:pt x="11136" y="4563"/>
                  <a:pt x="11142" y="4563"/>
                </a:cubicBezTo>
                <a:cubicBezTo>
                  <a:pt x="11163" y="4563"/>
                  <a:pt x="11194" y="4573"/>
                  <a:pt x="11212" y="4573"/>
                </a:cubicBezTo>
                <a:cubicBezTo>
                  <a:pt x="11217" y="4573"/>
                  <a:pt x="11222" y="4572"/>
                  <a:pt x="11225" y="4570"/>
                </a:cubicBezTo>
                <a:cubicBezTo>
                  <a:pt x="11241" y="4558"/>
                  <a:pt x="11279" y="4547"/>
                  <a:pt x="11308" y="4547"/>
                </a:cubicBezTo>
                <a:lnTo>
                  <a:pt x="11334" y="4555"/>
                </a:lnTo>
                <a:cubicBezTo>
                  <a:pt x="11340" y="4556"/>
                  <a:pt x="11346" y="4557"/>
                  <a:pt x="11351" y="4557"/>
                </a:cubicBezTo>
                <a:cubicBezTo>
                  <a:pt x="11390" y="4557"/>
                  <a:pt x="11354" y="4504"/>
                  <a:pt x="11387" y="4504"/>
                </a:cubicBezTo>
                <a:cubicBezTo>
                  <a:pt x="11388" y="4504"/>
                  <a:pt x="11388" y="4504"/>
                  <a:pt x="11388" y="4504"/>
                </a:cubicBezTo>
                <a:lnTo>
                  <a:pt x="11454" y="4505"/>
                </a:lnTo>
                <a:cubicBezTo>
                  <a:pt x="11503" y="4472"/>
                  <a:pt x="11624" y="4483"/>
                  <a:pt x="11652" y="4467"/>
                </a:cubicBezTo>
                <a:cubicBezTo>
                  <a:pt x="11682" y="4452"/>
                  <a:pt x="11768" y="4424"/>
                  <a:pt x="11845" y="4408"/>
                </a:cubicBezTo>
                <a:lnTo>
                  <a:pt x="11909" y="4361"/>
                </a:lnTo>
                <a:cubicBezTo>
                  <a:pt x="11920" y="4354"/>
                  <a:pt x="11945" y="4348"/>
                  <a:pt x="11954" y="4348"/>
                </a:cubicBezTo>
                <a:cubicBezTo>
                  <a:pt x="11957" y="4348"/>
                  <a:pt x="11958" y="4349"/>
                  <a:pt x="11959" y="4349"/>
                </a:cubicBezTo>
                <a:lnTo>
                  <a:pt x="11996" y="4402"/>
                </a:lnTo>
                <a:cubicBezTo>
                  <a:pt x="12032" y="4371"/>
                  <a:pt x="12161" y="4323"/>
                  <a:pt x="12197" y="4311"/>
                </a:cubicBezTo>
                <a:cubicBezTo>
                  <a:pt x="12205" y="4308"/>
                  <a:pt x="12215" y="4307"/>
                  <a:pt x="12224" y="4307"/>
                </a:cubicBezTo>
                <a:cubicBezTo>
                  <a:pt x="12256" y="4307"/>
                  <a:pt x="12290" y="4321"/>
                  <a:pt x="12310" y="4342"/>
                </a:cubicBezTo>
                <a:lnTo>
                  <a:pt x="12326" y="4296"/>
                </a:lnTo>
                <a:lnTo>
                  <a:pt x="12362" y="4186"/>
                </a:lnTo>
                <a:cubicBezTo>
                  <a:pt x="12433" y="4179"/>
                  <a:pt x="12509" y="4177"/>
                  <a:pt x="12562" y="4177"/>
                </a:cubicBezTo>
                <a:cubicBezTo>
                  <a:pt x="12600" y="4177"/>
                  <a:pt x="12626" y="4178"/>
                  <a:pt x="12632" y="4179"/>
                </a:cubicBezTo>
                <a:cubicBezTo>
                  <a:pt x="12632" y="4180"/>
                  <a:pt x="12633" y="4180"/>
                  <a:pt x="12633" y="4180"/>
                </a:cubicBezTo>
                <a:cubicBezTo>
                  <a:pt x="12652" y="4180"/>
                  <a:pt x="12774" y="4120"/>
                  <a:pt x="12826" y="4113"/>
                </a:cubicBezTo>
                <a:cubicBezTo>
                  <a:pt x="12879" y="4104"/>
                  <a:pt x="12975" y="4094"/>
                  <a:pt x="13040" y="4088"/>
                </a:cubicBezTo>
                <a:lnTo>
                  <a:pt x="13048" y="4056"/>
                </a:lnTo>
                <a:lnTo>
                  <a:pt x="13063" y="3989"/>
                </a:lnTo>
                <a:cubicBezTo>
                  <a:pt x="13090" y="3994"/>
                  <a:pt x="13125" y="3995"/>
                  <a:pt x="13154" y="3995"/>
                </a:cubicBezTo>
                <a:cubicBezTo>
                  <a:pt x="13181" y="3995"/>
                  <a:pt x="13203" y="3994"/>
                  <a:pt x="13209" y="3991"/>
                </a:cubicBezTo>
                <a:cubicBezTo>
                  <a:pt x="13210" y="3991"/>
                  <a:pt x="13212" y="3991"/>
                  <a:pt x="13214" y="3991"/>
                </a:cubicBezTo>
                <a:cubicBezTo>
                  <a:pt x="13228" y="3991"/>
                  <a:pt x="13258" y="3999"/>
                  <a:pt x="13275" y="3999"/>
                </a:cubicBezTo>
                <a:cubicBezTo>
                  <a:pt x="13284" y="3999"/>
                  <a:pt x="13290" y="3997"/>
                  <a:pt x="13290" y="3991"/>
                </a:cubicBezTo>
                <a:cubicBezTo>
                  <a:pt x="13290" y="3973"/>
                  <a:pt x="13319" y="3962"/>
                  <a:pt x="13333" y="3962"/>
                </a:cubicBezTo>
                <a:cubicBezTo>
                  <a:pt x="13334" y="3962"/>
                  <a:pt x="13334" y="3962"/>
                  <a:pt x="13335" y="3962"/>
                </a:cubicBezTo>
                <a:cubicBezTo>
                  <a:pt x="13336" y="3962"/>
                  <a:pt x="13337" y="3962"/>
                  <a:pt x="13338" y="3962"/>
                </a:cubicBezTo>
                <a:cubicBezTo>
                  <a:pt x="13352" y="3962"/>
                  <a:pt x="13380" y="3949"/>
                  <a:pt x="13405" y="3935"/>
                </a:cubicBezTo>
                <a:lnTo>
                  <a:pt x="13438" y="3928"/>
                </a:lnTo>
                <a:cubicBezTo>
                  <a:pt x="13494" y="3915"/>
                  <a:pt x="13540" y="3878"/>
                  <a:pt x="13603" y="3878"/>
                </a:cubicBezTo>
                <a:cubicBezTo>
                  <a:pt x="13610" y="3878"/>
                  <a:pt x="13617" y="3878"/>
                  <a:pt x="13625" y="3879"/>
                </a:cubicBezTo>
                <a:lnTo>
                  <a:pt x="13638" y="3882"/>
                </a:lnTo>
                <a:cubicBezTo>
                  <a:pt x="13653" y="3873"/>
                  <a:pt x="13709" y="3794"/>
                  <a:pt x="13745" y="3794"/>
                </a:cubicBezTo>
                <a:cubicBezTo>
                  <a:pt x="13749" y="3794"/>
                  <a:pt x="13753" y="3795"/>
                  <a:pt x="13756" y="3797"/>
                </a:cubicBezTo>
                <a:cubicBezTo>
                  <a:pt x="13765" y="3803"/>
                  <a:pt x="13774" y="3805"/>
                  <a:pt x="13784" y="3805"/>
                </a:cubicBezTo>
                <a:cubicBezTo>
                  <a:pt x="13813" y="3805"/>
                  <a:pt x="13846" y="3786"/>
                  <a:pt x="13861" y="3782"/>
                </a:cubicBezTo>
                <a:cubicBezTo>
                  <a:pt x="13882" y="3777"/>
                  <a:pt x="14011" y="3743"/>
                  <a:pt x="14056" y="3730"/>
                </a:cubicBezTo>
                <a:cubicBezTo>
                  <a:pt x="14099" y="3719"/>
                  <a:pt x="14238" y="3688"/>
                  <a:pt x="14277" y="3678"/>
                </a:cubicBezTo>
                <a:cubicBezTo>
                  <a:pt x="14315" y="3668"/>
                  <a:pt x="14385" y="3636"/>
                  <a:pt x="14430" y="3605"/>
                </a:cubicBezTo>
                <a:lnTo>
                  <a:pt x="14486" y="3601"/>
                </a:lnTo>
                <a:cubicBezTo>
                  <a:pt x="14497" y="3600"/>
                  <a:pt x="14514" y="3588"/>
                  <a:pt x="14513" y="3584"/>
                </a:cubicBezTo>
                <a:lnTo>
                  <a:pt x="14498" y="3501"/>
                </a:lnTo>
                <a:lnTo>
                  <a:pt x="14498" y="3501"/>
                </a:lnTo>
                <a:cubicBezTo>
                  <a:pt x="14518" y="3511"/>
                  <a:pt x="14542" y="3514"/>
                  <a:pt x="14567" y="3514"/>
                </a:cubicBezTo>
                <a:cubicBezTo>
                  <a:pt x="14610" y="3514"/>
                  <a:pt x="14653" y="3504"/>
                  <a:pt x="14672" y="3503"/>
                </a:cubicBezTo>
                <a:cubicBezTo>
                  <a:pt x="14702" y="3502"/>
                  <a:pt x="14841" y="3451"/>
                  <a:pt x="14887" y="3437"/>
                </a:cubicBezTo>
                <a:cubicBezTo>
                  <a:pt x="14933" y="3425"/>
                  <a:pt x="15060" y="3411"/>
                  <a:pt x="15088" y="3394"/>
                </a:cubicBezTo>
                <a:cubicBezTo>
                  <a:pt x="15114" y="3378"/>
                  <a:pt x="15218" y="3348"/>
                  <a:pt x="15242" y="3332"/>
                </a:cubicBezTo>
                <a:cubicBezTo>
                  <a:pt x="15264" y="3317"/>
                  <a:pt x="15291" y="3296"/>
                  <a:pt x="15299" y="3293"/>
                </a:cubicBezTo>
                <a:cubicBezTo>
                  <a:pt x="15307" y="3291"/>
                  <a:pt x="15456" y="3287"/>
                  <a:pt x="15504" y="3268"/>
                </a:cubicBezTo>
                <a:cubicBezTo>
                  <a:pt x="15551" y="3249"/>
                  <a:pt x="15663" y="3221"/>
                  <a:pt x="15695" y="3220"/>
                </a:cubicBezTo>
                <a:cubicBezTo>
                  <a:pt x="15727" y="3219"/>
                  <a:pt x="15823" y="3200"/>
                  <a:pt x="15849" y="3193"/>
                </a:cubicBezTo>
                <a:cubicBezTo>
                  <a:pt x="15876" y="3184"/>
                  <a:pt x="15916" y="3110"/>
                  <a:pt x="15949" y="3108"/>
                </a:cubicBezTo>
                <a:cubicBezTo>
                  <a:pt x="15983" y="3107"/>
                  <a:pt x="16082" y="3090"/>
                  <a:pt x="16170" y="3069"/>
                </a:cubicBezTo>
                <a:lnTo>
                  <a:pt x="16251" y="3051"/>
                </a:lnTo>
                <a:cubicBezTo>
                  <a:pt x="16267" y="3048"/>
                  <a:pt x="16282" y="3047"/>
                  <a:pt x="16299" y="3047"/>
                </a:cubicBezTo>
                <a:cubicBezTo>
                  <a:pt x="16329" y="3047"/>
                  <a:pt x="16362" y="3051"/>
                  <a:pt x="16393" y="3052"/>
                </a:cubicBezTo>
                <a:lnTo>
                  <a:pt x="16429" y="3055"/>
                </a:lnTo>
                <a:cubicBezTo>
                  <a:pt x="16431" y="3055"/>
                  <a:pt x="16434" y="3055"/>
                  <a:pt x="16436" y="3055"/>
                </a:cubicBezTo>
                <a:cubicBezTo>
                  <a:pt x="16472" y="3055"/>
                  <a:pt x="16519" y="3020"/>
                  <a:pt x="16543" y="3020"/>
                </a:cubicBezTo>
                <a:cubicBezTo>
                  <a:pt x="16545" y="3020"/>
                  <a:pt x="16547" y="3020"/>
                  <a:pt x="16548" y="3021"/>
                </a:cubicBezTo>
                <a:cubicBezTo>
                  <a:pt x="16565" y="3028"/>
                  <a:pt x="16616" y="3036"/>
                  <a:pt x="16648" y="3036"/>
                </a:cubicBezTo>
                <a:cubicBezTo>
                  <a:pt x="16656" y="3036"/>
                  <a:pt x="16664" y="3036"/>
                  <a:pt x="16669" y="3034"/>
                </a:cubicBezTo>
                <a:cubicBezTo>
                  <a:pt x="16693" y="3028"/>
                  <a:pt x="16758" y="3008"/>
                  <a:pt x="16811" y="2989"/>
                </a:cubicBezTo>
                <a:lnTo>
                  <a:pt x="16863" y="2979"/>
                </a:lnTo>
                <a:cubicBezTo>
                  <a:pt x="16910" y="2969"/>
                  <a:pt x="16962" y="2969"/>
                  <a:pt x="17011" y="2962"/>
                </a:cubicBezTo>
                <a:cubicBezTo>
                  <a:pt x="17036" y="2959"/>
                  <a:pt x="17067" y="2946"/>
                  <a:pt x="17088" y="2946"/>
                </a:cubicBezTo>
                <a:cubicBezTo>
                  <a:pt x="17093" y="2946"/>
                  <a:pt x="17097" y="2946"/>
                  <a:pt x="17100" y="2948"/>
                </a:cubicBezTo>
                <a:cubicBezTo>
                  <a:pt x="17167" y="2983"/>
                  <a:pt x="17222" y="3040"/>
                  <a:pt x="17293" y="3062"/>
                </a:cubicBezTo>
                <a:lnTo>
                  <a:pt x="17375" y="3090"/>
                </a:lnTo>
                <a:cubicBezTo>
                  <a:pt x="17417" y="3147"/>
                  <a:pt x="17465" y="3211"/>
                  <a:pt x="17481" y="3216"/>
                </a:cubicBezTo>
                <a:cubicBezTo>
                  <a:pt x="17496" y="3224"/>
                  <a:pt x="17527" y="3239"/>
                  <a:pt x="17534" y="3244"/>
                </a:cubicBezTo>
                <a:cubicBezTo>
                  <a:pt x="17539" y="3249"/>
                  <a:pt x="17546" y="3365"/>
                  <a:pt x="17583" y="3396"/>
                </a:cubicBezTo>
                <a:cubicBezTo>
                  <a:pt x="17622" y="3426"/>
                  <a:pt x="17693" y="3520"/>
                  <a:pt x="17711" y="3545"/>
                </a:cubicBezTo>
                <a:cubicBezTo>
                  <a:pt x="17729" y="3571"/>
                  <a:pt x="17768" y="3646"/>
                  <a:pt x="17799" y="3712"/>
                </a:cubicBezTo>
                <a:lnTo>
                  <a:pt x="17844" y="3720"/>
                </a:lnTo>
                <a:lnTo>
                  <a:pt x="17932" y="3740"/>
                </a:lnTo>
                <a:cubicBezTo>
                  <a:pt x="17952" y="3795"/>
                  <a:pt x="18106" y="3949"/>
                  <a:pt x="18168" y="3972"/>
                </a:cubicBezTo>
                <a:cubicBezTo>
                  <a:pt x="18190" y="3980"/>
                  <a:pt x="18216" y="3983"/>
                  <a:pt x="18242" y="3983"/>
                </a:cubicBezTo>
                <a:cubicBezTo>
                  <a:pt x="18290" y="3983"/>
                  <a:pt x="18337" y="3973"/>
                  <a:pt x="18347" y="3965"/>
                </a:cubicBezTo>
                <a:cubicBezTo>
                  <a:pt x="18352" y="3961"/>
                  <a:pt x="18358" y="3959"/>
                  <a:pt x="18362" y="3959"/>
                </a:cubicBezTo>
                <a:cubicBezTo>
                  <a:pt x="18372" y="3959"/>
                  <a:pt x="18380" y="3967"/>
                  <a:pt x="18382" y="3982"/>
                </a:cubicBezTo>
                <a:lnTo>
                  <a:pt x="18390" y="3985"/>
                </a:lnTo>
                <a:lnTo>
                  <a:pt x="18476" y="4013"/>
                </a:lnTo>
                <a:cubicBezTo>
                  <a:pt x="18557" y="4035"/>
                  <a:pt x="18660" y="4053"/>
                  <a:pt x="18700" y="4053"/>
                </a:cubicBezTo>
                <a:cubicBezTo>
                  <a:pt x="18706" y="4053"/>
                  <a:pt x="18710" y="4053"/>
                  <a:pt x="18713" y="4052"/>
                </a:cubicBezTo>
                <a:cubicBezTo>
                  <a:pt x="18729" y="4045"/>
                  <a:pt x="18784" y="4028"/>
                  <a:pt x="18812" y="4028"/>
                </a:cubicBezTo>
                <a:cubicBezTo>
                  <a:pt x="18818" y="4028"/>
                  <a:pt x="18823" y="4029"/>
                  <a:pt x="18826" y="4030"/>
                </a:cubicBezTo>
                <a:cubicBezTo>
                  <a:pt x="18834" y="4035"/>
                  <a:pt x="18848" y="4036"/>
                  <a:pt x="18862" y="4036"/>
                </a:cubicBezTo>
                <a:cubicBezTo>
                  <a:pt x="18873" y="4036"/>
                  <a:pt x="18883" y="4035"/>
                  <a:pt x="18892" y="4035"/>
                </a:cubicBezTo>
                <a:cubicBezTo>
                  <a:pt x="18899" y="4035"/>
                  <a:pt x="18905" y="4036"/>
                  <a:pt x="18908" y="4037"/>
                </a:cubicBezTo>
                <a:cubicBezTo>
                  <a:pt x="18925" y="4041"/>
                  <a:pt x="19009" y="4064"/>
                  <a:pt x="19035" y="4074"/>
                </a:cubicBezTo>
                <a:cubicBezTo>
                  <a:pt x="19056" y="4080"/>
                  <a:pt x="19129" y="4103"/>
                  <a:pt x="19169" y="4103"/>
                </a:cubicBezTo>
                <a:cubicBezTo>
                  <a:pt x="19178" y="4103"/>
                  <a:pt x="19186" y="4101"/>
                  <a:pt x="19191" y="4098"/>
                </a:cubicBezTo>
                <a:cubicBezTo>
                  <a:pt x="19203" y="4090"/>
                  <a:pt x="19221" y="4086"/>
                  <a:pt x="19240" y="4086"/>
                </a:cubicBezTo>
                <a:cubicBezTo>
                  <a:pt x="19260" y="4086"/>
                  <a:pt x="19283" y="4091"/>
                  <a:pt x="19302" y="4099"/>
                </a:cubicBezTo>
                <a:lnTo>
                  <a:pt x="19333" y="4095"/>
                </a:lnTo>
                <a:cubicBezTo>
                  <a:pt x="19379" y="4090"/>
                  <a:pt x="19420" y="4064"/>
                  <a:pt x="19465" y="4056"/>
                </a:cubicBezTo>
                <a:cubicBezTo>
                  <a:pt x="19486" y="4052"/>
                  <a:pt x="19507" y="4051"/>
                  <a:pt x="19529" y="4051"/>
                </a:cubicBezTo>
                <a:cubicBezTo>
                  <a:pt x="19543" y="4051"/>
                  <a:pt x="19556" y="4051"/>
                  <a:pt x="19569" y="4051"/>
                </a:cubicBezTo>
                <a:cubicBezTo>
                  <a:pt x="19575" y="4051"/>
                  <a:pt x="19580" y="4051"/>
                  <a:pt x="19585" y="4051"/>
                </a:cubicBezTo>
                <a:lnTo>
                  <a:pt x="19725" y="4044"/>
                </a:lnTo>
                <a:cubicBezTo>
                  <a:pt x="19863" y="4006"/>
                  <a:pt x="20055" y="3927"/>
                  <a:pt x="20105" y="3927"/>
                </a:cubicBezTo>
                <a:cubicBezTo>
                  <a:pt x="20107" y="3927"/>
                  <a:pt x="20109" y="3927"/>
                  <a:pt x="20110" y="3928"/>
                </a:cubicBezTo>
                <a:cubicBezTo>
                  <a:pt x="20115" y="3929"/>
                  <a:pt x="20122" y="3929"/>
                  <a:pt x="20129" y="3929"/>
                </a:cubicBezTo>
                <a:cubicBezTo>
                  <a:pt x="20174" y="3929"/>
                  <a:pt x="20248" y="3914"/>
                  <a:pt x="20269" y="3909"/>
                </a:cubicBezTo>
                <a:cubicBezTo>
                  <a:pt x="20294" y="3903"/>
                  <a:pt x="20377" y="3890"/>
                  <a:pt x="20400" y="3878"/>
                </a:cubicBezTo>
                <a:cubicBezTo>
                  <a:pt x="20425" y="3867"/>
                  <a:pt x="20485" y="3847"/>
                  <a:pt x="20537" y="3837"/>
                </a:cubicBezTo>
                <a:lnTo>
                  <a:pt x="20580" y="3831"/>
                </a:lnTo>
                <a:lnTo>
                  <a:pt x="20686" y="3816"/>
                </a:lnTo>
                <a:cubicBezTo>
                  <a:pt x="20790" y="3770"/>
                  <a:pt x="21025" y="3703"/>
                  <a:pt x="21082" y="3687"/>
                </a:cubicBezTo>
                <a:cubicBezTo>
                  <a:pt x="21137" y="3672"/>
                  <a:pt x="21328" y="3614"/>
                  <a:pt x="21384" y="3600"/>
                </a:cubicBezTo>
                <a:cubicBezTo>
                  <a:pt x="21438" y="3584"/>
                  <a:pt x="21538" y="3555"/>
                  <a:pt x="21561" y="3549"/>
                </a:cubicBezTo>
                <a:cubicBezTo>
                  <a:pt x="21584" y="3544"/>
                  <a:pt x="21659" y="3511"/>
                  <a:pt x="21684" y="3503"/>
                </a:cubicBezTo>
                <a:cubicBezTo>
                  <a:pt x="21709" y="3496"/>
                  <a:pt x="21774" y="3473"/>
                  <a:pt x="21794" y="3473"/>
                </a:cubicBezTo>
                <a:cubicBezTo>
                  <a:pt x="21794" y="3473"/>
                  <a:pt x="21795" y="3473"/>
                  <a:pt x="21795" y="3473"/>
                </a:cubicBezTo>
                <a:cubicBezTo>
                  <a:pt x="21795" y="3473"/>
                  <a:pt x="21796" y="3473"/>
                  <a:pt x="21796" y="3473"/>
                </a:cubicBezTo>
                <a:cubicBezTo>
                  <a:pt x="21812" y="3473"/>
                  <a:pt x="21862" y="3439"/>
                  <a:pt x="21891" y="3439"/>
                </a:cubicBezTo>
                <a:cubicBezTo>
                  <a:pt x="21895" y="3439"/>
                  <a:pt x="21900" y="3440"/>
                  <a:pt x="21903" y="3442"/>
                </a:cubicBezTo>
                <a:cubicBezTo>
                  <a:pt x="21905" y="3444"/>
                  <a:pt x="21909" y="3445"/>
                  <a:pt x="21915" y="3445"/>
                </a:cubicBezTo>
                <a:cubicBezTo>
                  <a:pt x="21963" y="3445"/>
                  <a:pt x="22118" y="3389"/>
                  <a:pt x="22182" y="3381"/>
                </a:cubicBezTo>
                <a:cubicBezTo>
                  <a:pt x="22254" y="3373"/>
                  <a:pt x="22500" y="3332"/>
                  <a:pt x="22568" y="3311"/>
                </a:cubicBezTo>
                <a:cubicBezTo>
                  <a:pt x="22636" y="3288"/>
                  <a:pt x="22764" y="3266"/>
                  <a:pt x="22793" y="3263"/>
                </a:cubicBezTo>
                <a:cubicBezTo>
                  <a:pt x="22821" y="3261"/>
                  <a:pt x="22908" y="3225"/>
                  <a:pt x="22941" y="3225"/>
                </a:cubicBezTo>
                <a:cubicBezTo>
                  <a:pt x="22973" y="3225"/>
                  <a:pt x="23052" y="3224"/>
                  <a:pt x="23072" y="3219"/>
                </a:cubicBezTo>
                <a:cubicBezTo>
                  <a:pt x="23091" y="3215"/>
                  <a:pt x="23249" y="3170"/>
                  <a:pt x="23306" y="3168"/>
                </a:cubicBezTo>
                <a:cubicBezTo>
                  <a:pt x="23362" y="3165"/>
                  <a:pt x="23545" y="3164"/>
                  <a:pt x="23596" y="3153"/>
                </a:cubicBezTo>
                <a:cubicBezTo>
                  <a:pt x="23645" y="3142"/>
                  <a:pt x="23779" y="3095"/>
                  <a:pt x="23823" y="3095"/>
                </a:cubicBezTo>
                <a:cubicBezTo>
                  <a:pt x="23824" y="3095"/>
                  <a:pt x="23825" y="3095"/>
                  <a:pt x="23826" y="3095"/>
                </a:cubicBezTo>
                <a:cubicBezTo>
                  <a:pt x="23827" y="3095"/>
                  <a:pt x="23828" y="3095"/>
                  <a:pt x="23829" y="3095"/>
                </a:cubicBezTo>
                <a:cubicBezTo>
                  <a:pt x="23872" y="3095"/>
                  <a:pt x="24013" y="3072"/>
                  <a:pt x="24054" y="3069"/>
                </a:cubicBezTo>
                <a:cubicBezTo>
                  <a:pt x="24097" y="3066"/>
                  <a:pt x="24224" y="3044"/>
                  <a:pt x="24258" y="3044"/>
                </a:cubicBezTo>
                <a:cubicBezTo>
                  <a:pt x="24290" y="3044"/>
                  <a:pt x="24428" y="3004"/>
                  <a:pt x="24478" y="3004"/>
                </a:cubicBezTo>
                <a:cubicBezTo>
                  <a:pt x="24479" y="3004"/>
                  <a:pt x="24479" y="3004"/>
                  <a:pt x="24480" y="3004"/>
                </a:cubicBezTo>
                <a:cubicBezTo>
                  <a:pt x="24484" y="3004"/>
                  <a:pt x="24489" y="3004"/>
                  <a:pt x="24496" y="3004"/>
                </a:cubicBezTo>
                <a:cubicBezTo>
                  <a:pt x="24571" y="3004"/>
                  <a:pt x="24800" y="2994"/>
                  <a:pt x="24879" y="2987"/>
                </a:cubicBezTo>
                <a:cubicBezTo>
                  <a:pt x="24962" y="2979"/>
                  <a:pt x="25126" y="2957"/>
                  <a:pt x="25162" y="2954"/>
                </a:cubicBezTo>
                <a:cubicBezTo>
                  <a:pt x="25172" y="2953"/>
                  <a:pt x="25188" y="2953"/>
                  <a:pt x="25208" y="2953"/>
                </a:cubicBezTo>
                <a:cubicBezTo>
                  <a:pt x="25234" y="2953"/>
                  <a:pt x="25265" y="2954"/>
                  <a:pt x="25293" y="2954"/>
                </a:cubicBezTo>
                <a:cubicBezTo>
                  <a:pt x="25323" y="2954"/>
                  <a:pt x="25350" y="2953"/>
                  <a:pt x="25364" y="2951"/>
                </a:cubicBezTo>
                <a:cubicBezTo>
                  <a:pt x="25398" y="2946"/>
                  <a:pt x="25474" y="2910"/>
                  <a:pt x="25503" y="2910"/>
                </a:cubicBezTo>
                <a:cubicBezTo>
                  <a:pt x="25504" y="2910"/>
                  <a:pt x="25506" y="2910"/>
                  <a:pt x="25507" y="2910"/>
                </a:cubicBezTo>
                <a:cubicBezTo>
                  <a:pt x="25527" y="2912"/>
                  <a:pt x="25591" y="2939"/>
                  <a:pt x="25626" y="2939"/>
                </a:cubicBezTo>
                <a:cubicBezTo>
                  <a:pt x="25635" y="2939"/>
                  <a:pt x="25642" y="2938"/>
                  <a:pt x="25647" y="2934"/>
                </a:cubicBezTo>
                <a:cubicBezTo>
                  <a:pt x="25668" y="2915"/>
                  <a:pt x="25753" y="2901"/>
                  <a:pt x="25779" y="2898"/>
                </a:cubicBezTo>
                <a:cubicBezTo>
                  <a:pt x="25780" y="2898"/>
                  <a:pt x="25782" y="2898"/>
                  <a:pt x="25783" y="2898"/>
                </a:cubicBezTo>
                <a:cubicBezTo>
                  <a:pt x="25811" y="2898"/>
                  <a:pt x="25866" y="2907"/>
                  <a:pt x="25912" y="2920"/>
                </a:cubicBezTo>
                <a:lnTo>
                  <a:pt x="25960" y="2897"/>
                </a:lnTo>
                <a:lnTo>
                  <a:pt x="25985" y="2885"/>
                </a:lnTo>
                <a:cubicBezTo>
                  <a:pt x="26020" y="2885"/>
                  <a:pt x="26077" y="2893"/>
                  <a:pt x="26112" y="2903"/>
                </a:cubicBezTo>
                <a:lnTo>
                  <a:pt x="26141" y="2901"/>
                </a:lnTo>
                <a:lnTo>
                  <a:pt x="26181" y="2897"/>
                </a:lnTo>
                <a:cubicBezTo>
                  <a:pt x="26223" y="2881"/>
                  <a:pt x="26272" y="2864"/>
                  <a:pt x="26277" y="2862"/>
                </a:cubicBezTo>
                <a:cubicBezTo>
                  <a:pt x="26277" y="2862"/>
                  <a:pt x="26277" y="2862"/>
                  <a:pt x="26277" y="2862"/>
                </a:cubicBezTo>
                <a:cubicBezTo>
                  <a:pt x="26283" y="2862"/>
                  <a:pt x="26330" y="2882"/>
                  <a:pt x="26359" y="2882"/>
                </a:cubicBezTo>
                <a:cubicBezTo>
                  <a:pt x="26364" y="2882"/>
                  <a:pt x="26368" y="2881"/>
                  <a:pt x="26371" y="2880"/>
                </a:cubicBezTo>
                <a:cubicBezTo>
                  <a:pt x="26393" y="2872"/>
                  <a:pt x="26465" y="2847"/>
                  <a:pt x="26501" y="2847"/>
                </a:cubicBezTo>
                <a:cubicBezTo>
                  <a:pt x="26506" y="2847"/>
                  <a:pt x="26511" y="2848"/>
                  <a:pt x="26514" y="2849"/>
                </a:cubicBezTo>
                <a:cubicBezTo>
                  <a:pt x="26517" y="2850"/>
                  <a:pt x="26522" y="2851"/>
                  <a:pt x="26530" y="2851"/>
                </a:cubicBezTo>
                <a:cubicBezTo>
                  <a:pt x="26594" y="2851"/>
                  <a:pt x="26808" y="2818"/>
                  <a:pt x="26896" y="2818"/>
                </a:cubicBezTo>
                <a:cubicBezTo>
                  <a:pt x="26897" y="2818"/>
                  <a:pt x="26898" y="2818"/>
                  <a:pt x="26900" y="2819"/>
                </a:cubicBezTo>
                <a:cubicBezTo>
                  <a:pt x="26994" y="2820"/>
                  <a:pt x="27109" y="2835"/>
                  <a:pt x="27152" y="2851"/>
                </a:cubicBezTo>
                <a:lnTo>
                  <a:pt x="27164" y="2843"/>
                </a:lnTo>
                <a:lnTo>
                  <a:pt x="27222" y="2799"/>
                </a:lnTo>
                <a:cubicBezTo>
                  <a:pt x="27248" y="2803"/>
                  <a:pt x="27292" y="2805"/>
                  <a:pt x="27341" y="2805"/>
                </a:cubicBezTo>
                <a:cubicBezTo>
                  <a:pt x="27423" y="2805"/>
                  <a:pt x="27517" y="2801"/>
                  <a:pt x="27553" y="2798"/>
                </a:cubicBezTo>
                <a:cubicBezTo>
                  <a:pt x="27556" y="2798"/>
                  <a:pt x="27559" y="2798"/>
                  <a:pt x="27563" y="2798"/>
                </a:cubicBezTo>
                <a:cubicBezTo>
                  <a:pt x="27615" y="2798"/>
                  <a:pt x="27701" y="2832"/>
                  <a:pt x="27740" y="2832"/>
                </a:cubicBezTo>
                <a:cubicBezTo>
                  <a:pt x="27745" y="2832"/>
                  <a:pt x="27749" y="2831"/>
                  <a:pt x="27753" y="2830"/>
                </a:cubicBezTo>
                <a:cubicBezTo>
                  <a:pt x="27782" y="2819"/>
                  <a:pt x="27844" y="2810"/>
                  <a:pt x="27893" y="2810"/>
                </a:cubicBezTo>
                <a:cubicBezTo>
                  <a:pt x="27896" y="2810"/>
                  <a:pt x="27898" y="2810"/>
                  <a:pt x="27901" y="2810"/>
                </a:cubicBezTo>
                <a:lnTo>
                  <a:pt x="27947" y="2803"/>
                </a:lnTo>
                <a:lnTo>
                  <a:pt x="28040" y="2788"/>
                </a:lnTo>
                <a:cubicBezTo>
                  <a:pt x="28136" y="2798"/>
                  <a:pt x="28225" y="2809"/>
                  <a:pt x="28237" y="2809"/>
                </a:cubicBezTo>
                <a:cubicBezTo>
                  <a:pt x="28237" y="2809"/>
                  <a:pt x="28238" y="2809"/>
                  <a:pt x="28238" y="2809"/>
                </a:cubicBezTo>
                <a:cubicBezTo>
                  <a:pt x="28245" y="2808"/>
                  <a:pt x="28311" y="2770"/>
                  <a:pt x="28349" y="2770"/>
                </a:cubicBezTo>
                <a:cubicBezTo>
                  <a:pt x="28353" y="2770"/>
                  <a:pt x="28356" y="2770"/>
                  <a:pt x="28359" y="2771"/>
                </a:cubicBezTo>
                <a:cubicBezTo>
                  <a:pt x="28389" y="2779"/>
                  <a:pt x="28479" y="2820"/>
                  <a:pt x="28522" y="2820"/>
                </a:cubicBezTo>
                <a:cubicBezTo>
                  <a:pt x="28526" y="2820"/>
                  <a:pt x="28531" y="2820"/>
                  <a:pt x="28534" y="2819"/>
                </a:cubicBezTo>
                <a:cubicBezTo>
                  <a:pt x="28538" y="2817"/>
                  <a:pt x="28544" y="2816"/>
                  <a:pt x="28550" y="2816"/>
                </a:cubicBezTo>
                <a:cubicBezTo>
                  <a:pt x="28582" y="2816"/>
                  <a:pt x="28637" y="2833"/>
                  <a:pt x="28670" y="2833"/>
                </a:cubicBezTo>
                <a:cubicBezTo>
                  <a:pt x="28680" y="2833"/>
                  <a:pt x="28687" y="2831"/>
                  <a:pt x="28692" y="2828"/>
                </a:cubicBezTo>
                <a:cubicBezTo>
                  <a:pt x="28716" y="2807"/>
                  <a:pt x="28772" y="2785"/>
                  <a:pt x="28818" y="2777"/>
                </a:cubicBezTo>
                <a:lnTo>
                  <a:pt x="28863" y="2782"/>
                </a:lnTo>
                <a:cubicBezTo>
                  <a:pt x="28894" y="2784"/>
                  <a:pt x="28924" y="2808"/>
                  <a:pt x="28955" y="2808"/>
                </a:cubicBezTo>
                <a:cubicBezTo>
                  <a:pt x="28966" y="2808"/>
                  <a:pt x="28977" y="2805"/>
                  <a:pt x="28988" y="2797"/>
                </a:cubicBezTo>
                <a:cubicBezTo>
                  <a:pt x="28993" y="2793"/>
                  <a:pt x="28998" y="2792"/>
                  <a:pt x="29002" y="2792"/>
                </a:cubicBezTo>
                <a:cubicBezTo>
                  <a:pt x="29018" y="2792"/>
                  <a:pt x="29032" y="2810"/>
                  <a:pt x="29050" y="2810"/>
                </a:cubicBezTo>
                <a:cubicBezTo>
                  <a:pt x="29057" y="2810"/>
                  <a:pt x="29065" y="2807"/>
                  <a:pt x="29075" y="2797"/>
                </a:cubicBezTo>
                <a:lnTo>
                  <a:pt x="29091" y="2778"/>
                </a:lnTo>
                <a:cubicBezTo>
                  <a:pt x="29150" y="2787"/>
                  <a:pt x="29228" y="2794"/>
                  <a:pt x="29266" y="2798"/>
                </a:cubicBezTo>
                <a:lnTo>
                  <a:pt x="29306" y="2795"/>
                </a:lnTo>
                <a:lnTo>
                  <a:pt x="29463" y="2784"/>
                </a:lnTo>
                <a:cubicBezTo>
                  <a:pt x="29638" y="2790"/>
                  <a:pt x="29805" y="2813"/>
                  <a:pt x="29835" y="2835"/>
                </a:cubicBezTo>
                <a:lnTo>
                  <a:pt x="29856" y="2807"/>
                </a:lnTo>
                <a:cubicBezTo>
                  <a:pt x="29865" y="2795"/>
                  <a:pt x="29873" y="2790"/>
                  <a:pt x="29880" y="2790"/>
                </a:cubicBezTo>
                <a:cubicBezTo>
                  <a:pt x="29896" y="2790"/>
                  <a:pt x="29910" y="2809"/>
                  <a:pt x="29928" y="2809"/>
                </a:cubicBezTo>
                <a:cubicBezTo>
                  <a:pt x="29932" y="2809"/>
                  <a:pt x="29937" y="2808"/>
                  <a:pt x="29941" y="2805"/>
                </a:cubicBezTo>
                <a:lnTo>
                  <a:pt x="30013" y="2768"/>
                </a:lnTo>
                <a:cubicBezTo>
                  <a:pt x="30101" y="2787"/>
                  <a:pt x="30203" y="2807"/>
                  <a:pt x="30215" y="2808"/>
                </a:cubicBezTo>
                <a:cubicBezTo>
                  <a:pt x="30215" y="2808"/>
                  <a:pt x="30215" y="2808"/>
                  <a:pt x="30215" y="2808"/>
                </a:cubicBezTo>
                <a:cubicBezTo>
                  <a:pt x="30230" y="2808"/>
                  <a:pt x="30470" y="2752"/>
                  <a:pt x="30580" y="2752"/>
                </a:cubicBezTo>
                <a:cubicBezTo>
                  <a:pt x="30585" y="2752"/>
                  <a:pt x="30590" y="2752"/>
                  <a:pt x="30595" y="2753"/>
                </a:cubicBezTo>
                <a:cubicBezTo>
                  <a:pt x="30689" y="2758"/>
                  <a:pt x="30911" y="2799"/>
                  <a:pt x="30995" y="2799"/>
                </a:cubicBezTo>
                <a:cubicBezTo>
                  <a:pt x="31002" y="2799"/>
                  <a:pt x="31008" y="2798"/>
                  <a:pt x="31012" y="2798"/>
                </a:cubicBezTo>
                <a:cubicBezTo>
                  <a:pt x="31078" y="2790"/>
                  <a:pt x="31200" y="2784"/>
                  <a:pt x="31227" y="2783"/>
                </a:cubicBezTo>
                <a:cubicBezTo>
                  <a:pt x="31228" y="2783"/>
                  <a:pt x="31229" y="2782"/>
                  <a:pt x="31230" y="2782"/>
                </a:cubicBezTo>
                <a:cubicBezTo>
                  <a:pt x="31251" y="2782"/>
                  <a:pt x="31330" y="2789"/>
                  <a:pt x="31413" y="2789"/>
                </a:cubicBezTo>
                <a:cubicBezTo>
                  <a:pt x="31466" y="2789"/>
                  <a:pt x="31521" y="2786"/>
                  <a:pt x="31561" y="2777"/>
                </a:cubicBezTo>
                <a:cubicBezTo>
                  <a:pt x="31663" y="2754"/>
                  <a:pt x="31758" y="2733"/>
                  <a:pt x="31767" y="2733"/>
                </a:cubicBezTo>
                <a:cubicBezTo>
                  <a:pt x="31768" y="2733"/>
                  <a:pt x="31768" y="2733"/>
                  <a:pt x="31768" y="2733"/>
                </a:cubicBezTo>
                <a:cubicBezTo>
                  <a:pt x="31773" y="2735"/>
                  <a:pt x="31833" y="2765"/>
                  <a:pt x="31864" y="2765"/>
                </a:cubicBezTo>
                <a:cubicBezTo>
                  <a:pt x="31867" y="2765"/>
                  <a:pt x="31869" y="2764"/>
                  <a:pt x="31871" y="2764"/>
                </a:cubicBezTo>
                <a:cubicBezTo>
                  <a:pt x="31881" y="2762"/>
                  <a:pt x="31899" y="2762"/>
                  <a:pt x="31920" y="2762"/>
                </a:cubicBezTo>
                <a:cubicBezTo>
                  <a:pt x="31960" y="2762"/>
                  <a:pt x="32011" y="2764"/>
                  <a:pt x="32031" y="2766"/>
                </a:cubicBezTo>
                <a:cubicBezTo>
                  <a:pt x="32052" y="2767"/>
                  <a:pt x="32101" y="2772"/>
                  <a:pt x="32138" y="2772"/>
                </a:cubicBezTo>
                <a:cubicBezTo>
                  <a:pt x="32155" y="2772"/>
                  <a:pt x="32170" y="2771"/>
                  <a:pt x="32177" y="2768"/>
                </a:cubicBezTo>
                <a:cubicBezTo>
                  <a:pt x="32199" y="2761"/>
                  <a:pt x="32296" y="2758"/>
                  <a:pt x="32327" y="2754"/>
                </a:cubicBezTo>
                <a:cubicBezTo>
                  <a:pt x="32352" y="2750"/>
                  <a:pt x="32426" y="2729"/>
                  <a:pt x="32466" y="2729"/>
                </a:cubicBezTo>
                <a:cubicBezTo>
                  <a:pt x="32476" y="2729"/>
                  <a:pt x="32484" y="2730"/>
                  <a:pt x="32488" y="2733"/>
                </a:cubicBezTo>
                <a:cubicBezTo>
                  <a:pt x="32512" y="2749"/>
                  <a:pt x="32660" y="2752"/>
                  <a:pt x="32712" y="2752"/>
                </a:cubicBezTo>
                <a:cubicBezTo>
                  <a:pt x="32757" y="2752"/>
                  <a:pt x="32893" y="2693"/>
                  <a:pt x="32961" y="2693"/>
                </a:cubicBezTo>
                <a:cubicBezTo>
                  <a:pt x="32970" y="2693"/>
                  <a:pt x="32978" y="2694"/>
                  <a:pt x="32984" y="2696"/>
                </a:cubicBezTo>
                <a:cubicBezTo>
                  <a:pt x="33032" y="2714"/>
                  <a:pt x="33116" y="2764"/>
                  <a:pt x="33149" y="2764"/>
                </a:cubicBezTo>
                <a:cubicBezTo>
                  <a:pt x="33153" y="2764"/>
                  <a:pt x="33156" y="2763"/>
                  <a:pt x="33159" y="2762"/>
                </a:cubicBezTo>
                <a:cubicBezTo>
                  <a:pt x="33172" y="2754"/>
                  <a:pt x="33195" y="2750"/>
                  <a:pt x="33221" y="2750"/>
                </a:cubicBezTo>
                <a:cubicBezTo>
                  <a:pt x="33238" y="2750"/>
                  <a:pt x="33256" y="2752"/>
                  <a:pt x="33273" y="2756"/>
                </a:cubicBezTo>
                <a:lnTo>
                  <a:pt x="33318" y="2743"/>
                </a:lnTo>
                <a:lnTo>
                  <a:pt x="33355" y="2735"/>
                </a:lnTo>
                <a:cubicBezTo>
                  <a:pt x="33379" y="2739"/>
                  <a:pt x="33411" y="2741"/>
                  <a:pt x="33444" y="2741"/>
                </a:cubicBezTo>
                <a:cubicBezTo>
                  <a:pt x="33476" y="2741"/>
                  <a:pt x="33510" y="2739"/>
                  <a:pt x="33536" y="2735"/>
                </a:cubicBezTo>
                <a:lnTo>
                  <a:pt x="33586" y="2754"/>
                </a:lnTo>
                <a:lnTo>
                  <a:pt x="33654" y="2779"/>
                </a:lnTo>
                <a:cubicBezTo>
                  <a:pt x="33663" y="2755"/>
                  <a:pt x="33701" y="2749"/>
                  <a:pt x="33741" y="2749"/>
                </a:cubicBezTo>
                <a:cubicBezTo>
                  <a:pt x="33776" y="2749"/>
                  <a:pt x="33813" y="2753"/>
                  <a:pt x="33835" y="2754"/>
                </a:cubicBezTo>
                <a:cubicBezTo>
                  <a:pt x="33847" y="2754"/>
                  <a:pt x="33866" y="2754"/>
                  <a:pt x="33889" y="2754"/>
                </a:cubicBezTo>
                <a:cubicBezTo>
                  <a:pt x="33956" y="2754"/>
                  <a:pt x="34054" y="2753"/>
                  <a:pt x="34087" y="2753"/>
                </a:cubicBezTo>
                <a:cubicBezTo>
                  <a:pt x="34123" y="2753"/>
                  <a:pt x="34231" y="2744"/>
                  <a:pt x="34294" y="2744"/>
                </a:cubicBezTo>
                <a:cubicBezTo>
                  <a:pt x="34310" y="2744"/>
                  <a:pt x="34323" y="2744"/>
                  <a:pt x="34332" y="2746"/>
                </a:cubicBezTo>
                <a:cubicBezTo>
                  <a:pt x="34343" y="2747"/>
                  <a:pt x="34360" y="2748"/>
                  <a:pt x="34382" y="2748"/>
                </a:cubicBezTo>
                <a:cubicBezTo>
                  <a:pt x="34444" y="2748"/>
                  <a:pt x="34543" y="2742"/>
                  <a:pt x="34634" y="2731"/>
                </a:cubicBezTo>
                <a:lnTo>
                  <a:pt x="34739" y="2785"/>
                </a:lnTo>
                <a:lnTo>
                  <a:pt x="34754" y="2793"/>
                </a:lnTo>
                <a:cubicBezTo>
                  <a:pt x="34784" y="2783"/>
                  <a:pt x="34829" y="2764"/>
                  <a:pt x="34853" y="2754"/>
                </a:cubicBezTo>
                <a:lnTo>
                  <a:pt x="34889" y="2764"/>
                </a:lnTo>
                <a:lnTo>
                  <a:pt x="34945" y="2782"/>
                </a:lnTo>
                <a:cubicBezTo>
                  <a:pt x="34947" y="2782"/>
                  <a:pt x="34949" y="2782"/>
                  <a:pt x="34951" y="2782"/>
                </a:cubicBezTo>
                <a:cubicBezTo>
                  <a:pt x="35008" y="2782"/>
                  <a:pt x="35124" y="2770"/>
                  <a:pt x="35185" y="2770"/>
                </a:cubicBezTo>
                <a:cubicBezTo>
                  <a:pt x="35199" y="2770"/>
                  <a:pt x="35211" y="2771"/>
                  <a:pt x="35218" y="2772"/>
                </a:cubicBezTo>
                <a:cubicBezTo>
                  <a:pt x="35227" y="2774"/>
                  <a:pt x="35253" y="2775"/>
                  <a:pt x="35288" y="2775"/>
                </a:cubicBezTo>
                <a:cubicBezTo>
                  <a:pt x="35404" y="2775"/>
                  <a:pt x="35623" y="2766"/>
                  <a:pt x="35713" y="2763"/>
                </a:cubicBezTo>
                <a:cubicBezTo>
                  <a:pt x="35815" y="2759"/>
                  <a:pt x="35920" y="2753"/>
                  <a:pt x="35952" y="2753"/>
                </a:cubicBezTo>
                <a:cubicBezTo>
                  <a:pt x="35956" y="2753"/>
                  <a:pt x="35959" y="2754"/>
                  <a:pt x="35961" y="2754"/>
                </a:cubicBezTo>
                <a:cubicBezTo>
                  <a:pt x="35968" y="2756"/>
                  <a:pt x="35987" y="2756"/>
                  <a:pt x="36009" y="2756"/>
                </a:cubicBezTo>
                <a:cubicBezTo>
                  <a:pt x="36022" y="2756"/>
                  <a:pt x="36036" y="2756"/>
                  <a:pt x="36050" y="2756"/>
                </a:cubicBezTo>
                <a:lnTo>
                  <a:pt x="36085" y="2757"/>
                </a:lnTo>
                <a:lnTo>
                  <a:pt x="36132" y="2758"/>
                </a:lnTo>
                <a:cubicBezTo>
                  <a:pt x="36142" y="2761"/>
                  <a:pt x="36154" y="2762"/>
                  <a:pt x="36168" y="2762"/>
                </a:cubicBezTo>
                <a:cubicBezTo>
                  <a:pt x="36218" y="2762"/>
                  <a:pt x="36289" y="2746"/>
                  <a:pt x="36324" y="2746"/>
                </a:cubicBezTo>
                <a:cubicBezTo>
                  <a:pt x="36328" y="2746"/>
                  <a:pt x="36332" y="2746"/>
                  <a:pt x="36335" y="2747"/>
                </a:cubicBezTo>
                <a:cubicBezTo>
                  <a:pt x="36365" y="2752"/>
                  <a:pt x="36449" y="2795"/>
                  <a:pt x="36488" y="2795"/>
                </a:cubicBezTo>
                <a:cubicBezTo>
                  <a:pt x="36494" y="2795"/>
                  <a:pt x="36499" y="2794"/>
                  <a:pt x="36503" y="2792"/>
                </a:cubicBezTo>
                <a:cubicBezTo>
                  <a:pt x="36510" y="2787"/>
                  <a:pt x="36523" y="2786"/>
                  <a:pt x="36538" y="2786"/>
                </a:cubicBezTo>
                <a:cubicBezTo>
                  <a:pt x="36569" y="2786"/>
                  <a:pt x="36610" y="2792"/>
                  <a:pt x="36639" y="2792"/>
                </a:cubicBezTo>
                <a:cubicBezTo>
                  <a:pt x="36651" y="2792"/>
                  <a:pt x="36661" y="2791"/>
                  <a:pt x="36667" y="2788"/>
                </a:cubicBezTo>
                <a:cubicBezTo>
                  <a:pt x="36675" y="2783"/>
                  <a:pt x="36688" y="2781"/>
                  <a:pt x="36702" y="2781"/>
                </a:cubicBezTo>
                <a:cubicBezTo>
                  <a:pt x="36720" y="2781"/>
                  <a:pt x="36739" y="2783"/>
                  <a:pt x="36754" y="2783"/>
                </a:cubicBezTo>
                <a:cubicBezTo>
                  <a:pt x="36765" y="2783"/>
                  <a:pt x="36774" y="2782"/>
                  <a:pt x="36778" y="2778"/>
                </a:cubicBezTo>
                <a:cubicBezTo>
                  <a:pt x="36790" y="2766"/>
                  <a:pt x="36855" y="2731"/>
                  <a:pt x="36875" y="2721"/>
                </a:cubicBezTo>
                <a:cubicBezTo>
                  <a:pt x="36878" y="2719"/>
                  <a:pt x="36883" y="2718"/>
                  <a:pt x="36888" y="2718"/>
                </a:cubicBezTo>
                <a:cubicBezTo>
                  <a:pt x="36909" y="2718"/>
                  <a:pt x="36940" y="2732"/>
                  <a:pt x="36948" y="2738"/>
                </a:cubicBezTo>
                <a:cubicBezTo>
                  <a:pt x="36955" y="2746"/>
                  <a:pt x="36997" y="2750"/>
                  <a:pt x="37048" y="2750"/>
                </a:cubicBezTo>
                <a:cubicBezTo>
                  <a:pt x="37063" y="2750"/>
                  <a:pt x="37078" y="2749"/>
                  <a:pt x="37094" y="2749"/>
                </a:cubicBezTo>
                <a:lnTo>
                  <a:pt x="37155" y="2759"/>
                </a:lnTo>
                <a:lnTo>
                  <a:pt x="37217" y="2769"/>
                </a:lnTo>
                <a:cubicBezTo>
                  <a:pt x="37281" y="2761"/>
                  <a:pt x="37364" y="2705"/>
                  <a:pt x="37386" y="2695"/>
                </a:cubicBezTo>
                <a:cubicBezTo>
                  <a:pt x="37407" y="2685"/>
                  <a:pt x="37433" y="2640"/>
                  <a:pt x="37447" y="2623"/>
                </a:cubicBezTo>
                <a:cubicBezTo>
                  <a:pt x="37450" y="2620"/>
                  <a:pt x="37454" y="2619"/>
                  <a:pt x="37458" y="2619"/>
                </a:cubicBezTo>
                <a:cubicBezTo>
                  <a:pt x="37475" y="2619"/>
                  <a:pt x="37498" y="2641"/>
                  <a:pt x="37500" y="2653"/>
                </a:cubicBezTo>
                <a:cubicBezTo>
                  <a:pt x="37503" y="2666"/>
                  <a:pt x="37513" y="2706"/>
                  <a:pt x="37530" y="2732"/>
                </a:cubicBezTo>
                <a:cubicBezTo>
                  <a:pt x="37534" y="2737"/>
                  <a:pt x="37538" y="2739"/>
                  <a:pt x="37542" y="2739"/>
                </a:cubicBezTo>
                <a:cubicBezTo>
                  <a:pt x="37559" y="2739"/>
                  <a:pt x="37579" y="2700"/>
                  <a:pt x="37582" y="2682"/>
                </a:cubicBezTo>
                <a:cubicBezTo>
                  <a:pt x="37583" y="2675"/>
                  <a:pt x="37586" y="2672"/>
                  <a:pt x="37590" y="2672"/>
                </a:cubicBezTo>
                <a:cubicBezTo>
                  <a:pt x="37598" y="2672"/>
                  <a:pt x="37609" y="2683"/>
                  <a:pt x="37611" y="2687"/>
                </a:cubicBezTo>
                <a:cubicBezTo>
                  <a:pt x="37613" y="2694"/>
                  <a:pt x="37657" y="2717"/>
                  <a:pt x="37705" y="2737"/>
                </a:cubicBezTo>
                <a:lnTo>
                  <a:pt x="37723" y="2715"/>
                </a:lnTo>
                <a:cubicBezTo>
                  <a:pt x="37740" y="2691"/>
                  <a:pt x="37738" y="2668"/>
                  <a:pt x="37690" y="2661"/>
                </a:cubicBezTo>
                <a:lnTo>
                  <a:pt x="37676" y="2659"/>
                </a:lnTo>
                <a:cubicBezTo>
                  <a:pt x="37666" y="2639"/>
                  <a:pt x="37644" y="2572"/>
                  <a:pt x="37636" y="2553"/>
                </a:cubicBezTo>
                <a:cubicBezTo>
                  <a:pt x="37628" y="2536"/>
                  <a:pt x="37618" y="2484"/>
                  <a:pt x="37632" y="2460"/>
                </a:cubicBezTo>
                <a:cubicBezTo>
                  <a:pt x="37638" y="2449"/>
                  <a:pt x="37624" y="2445"/>
                  <a:pt x="37602" y="2445"/>
                </a:cubicBezTo>
                <a:cubicBezTo>
                  <a:pt x="37574" y="2445"/>
                  <a:pt x="37533" y="2452"/>
                  <a:pt x="37512" y="2459"/>
                </a:cubicBezTo>
                <a:cubicBezTo>
                  <a:pt x="37509" y="2460"/>
                  <a:pt x="37505" y="2460"/>
                  <a:pt x="37501" y="2460"/>
                </a:cubicBezTo>
                <a:cubicBezTo>
                  <a:pt x="37461" y="2460"/>
                  <a:pt x="37394" y="2414"/>
                  <a:pt x="37392" y="2388"/>
                </a:cubicBezTo>
                <a:cubicBezTo>
                  <a:pt x="37391" y="2360"/>
                  <a:pt x="37420" y="2309"/>
                  <a:pt x="37436" y="2294"/>
                </a:cubicBezTo>
                <a:cubicBezTo>
                  <a:pt x="37437" y="2293"/>
                  <a:pt x="37439" y="2292"/>
                  <a:pt x="37440" y="2292"/>
                </a:cubicBezTo>
                <a:cubicBezTo>
                  <a:pt x="37454" y="2292"/>
                  <a:pt x="37464" y="2352"/>
                  <a:pt x="37464" y="2371"/>
                </a:cubicBezTo>
                <a:cubicBezTo>
                  <a:pt x="37464" y="2376"/>
                  <a:pt x="37469" y="2378"/>
                  <a:pt x="37477" y="2378"/>
                </a:cubicBezTo>
                <a:cubicBezTo>
                  <a:pt x="37505" y="2378"/>
                  <a:pt x="37569" y="2353"/>
                  <a:pt x="37570" y="2326"/>
                </a:cubicBezTo>
                <a:cubicBezTo>
                  <a:pt x="37571" y="2294"/>
                  <a:pt x="37502" y="2240"/>
                  <a:pt x="37474" y="2230"/>
                </a:cubicBezTo>
                <a:cubicBezTo>
                  <a:pt x="37446" y="2219"/>
                  <a:pt x="37425" y="2180"/>
                  <a:pt x="37425" y="2140"/>
                </a:cubicBezTo>
                <a:lnTo>
                  <a:pt x="37425" y="2104"/>
                </a:lnTo>
                <a:lnTo>
                  <a:pt x="37425" y="2073"/>
                </a:lnTo>
                <a:cubicBezTo>
                  <a:pt x="37427" y="2039"/>
                  <a:pt x="37450" y="1981"/>
                  <a:pt x="37467" y="1971"/>
                </a:cubicBezTo>
                <a:cubicBezTo>
                  <a:pt x="37471" y="1969"/>
                  <a:pt x="37466" y="1968"/>
                  <a:pt x="37455" y="1968"/>
                </a:cubicBezTo>
                <a:cubicBezTo>
                  <a:pt x="37436" y="1968"/>
                  <a:pt x="37400" y="1971"/>
                  <a:pt x="37366" y="1971"/>
                </a:cubicBezTo>
                <a:cubicBezTo>
                  <a:pt x="37344" y="1971"/>
                  <a:pt x="37322" y="1970"/>
                  <a:pt x="37307" y="1966"/>
                </a:cubicBezTo>
                <a:cubicBezTo>
                  <a:pt x="37257" y="1955"/>
                  <a:pt x="37209" y="1945"/>
                  <a:pt x="37205" y="1945"/>
                </a:cubicBezTo>
                <a:cubicBezTo>
                  <a:pt x="37201" y="1945"/>
                  <a:pt x="37122" y="1975"/>
                  <a:pt x="37071" y="1975"/>
                </a:cubicBezTo>
                <a:cubicBezTo>
                  <a:pt x="37059" y="1975"/>
                  <a:pt x="37049" y="1973"/>
                  <a:pt x="37041" y="1969"/>
                </a:cubicBezTo>
                <a:cubicBezTo>
                  <a:pt x="37000" y="1949"/>
                  <a:pt x="36964" y="1882"/>
                  <a:pt x="36963" y="1863"/>
                </a:cubicBezTo>
                <a:cubicBezTo>
                  <a:pt x="36962" y="1847"/>
                  <a:pt x="36932" y="1836"/>
                  <a:pt x="36891" y="1836"/>
                </a:cubicBezTo>
                <a:cubicBezTo>
                  <a:pt x="36885" y="1836"/>
                  <a:pt x="36878" y="1836"/>
                  <a:pt x="36872" y="1837"/>
                </a:cubicBezTo>
                <a:lnTo>
                  <a:pt x="36841" y="1853"/>
                </a:lnTo>
                <a:cubicBezTo>
                  <a:pt x="36809" y="1872"/>
                  <a:pt x="36794" y="1909"/>
                  <a:pt x="36767" y="1931"/>
                </a:cubicBezTo>
                <a:lnTo>
                  <a:pt x="36754" y="1941"/>
                </a:lnTo>
                <a:cubicBezTo>
                  <a:pt x="36726" y="1939"/>
                  <a:pt x="36706" y="1914"/>
                  <a:pt x="36711" y="1885"/>
                </a:cubicBezTo>
                <a:lnTo>
                  <a:pt x="36715" y="1885"/>
                </a:lnTo>
                <a:cubicBezTo>
                  <a:pt x="36718" y="1885"/>
                  <a:pt x="36721" y="1885"/>
                  <a:pt x="36723" y="1885"/>
                </a:cubicBezTo>
                <a:cubicBezTo>
                  <a:pt x="36757" y="1885"/>
                  <a:pt x="36783" y="1873"/>
                  <a:pt x="36769" y="1843"/>
                </a:cubicBezTo>
                <a:lnTo>
                  <a:pt x="36753" y="1811"/>
                </a:lnTo>
                <a:cubicBezTo>
                  <a:pt x="36726" y="1803"/>
                  <a:pt x="36693" y="1799"/>
                  <a:pt x="36663" y="1799"/>
                </a:cubicBezTo>
                <a:cubicBezTo>
                  <a:pt x="36643" y="1799"/>
                  <a:pt x="36625" y="1801"/>
                  <a:pt x="36613" y="1805"/>
                </a:cubicBezTo>
                <a:lnTo>
                  <a:pt x="36619" y="1836"/>
                </a:lnTo>
                <a:cubicBezTo>
                  <a:pt x="36628" y="1878"/>
                  <a:pt x="36601" y="1883"/>
                  <a:pt x="36565" y="1883"/>
                </a:cubicBezTo>
                <a:cubicBezTo>
                  <a:pt x="36560" y="1883"/>
                  <a:pt x="36556" y="1883"/>
                  <a:pt x="36551" y="1883"/>
                </a:cubicBezTo>
                <a:lnTo>
                  <a:pt x="36463" y="1879"/>
                </a:lnTo>
                <a:cubicBezTo>
                  <a:pt x="36503" y="1854"/>
                  <a:pt x="36512" y="1817"/>
                  <a:pt x="36482" y="1798"/>
                </a:cubicBezTo>
                <a:lnTo>
                  <a:pt x="36482" y="1798"/>
                </a:lnTo>
                <a:lnTo>
                  <a:pt x="36472" y="1803"/>
                </a:lnTo>
                <a:lnTo>
                  <a:pt x="36443" y="1818"/>
                </a:lnTo>
                <a:cubicBezTo>
                  <a:pt x="36414" y="1812"/>
                  <a:pt x="36337" y="1785"/>
                  <a:pt x="36314" y="1782"/>
                </a:cubicBezTo>
                <a:cubicBezTo>
                  <a:pt x="36312" y="1782"/>
                  <a:pt x="36309" y="1782"/>
                  <a:pt x="36306" y="1782"/>
                </a:cubicBezTo>
                <a:cubicBezTo>
                  <a:pt x="36278" y="1782"/>
                  <a:pt x="36225" y="1790"/>
                  <a:pt x="36209" y="1790"/>
                </a:cubicBezTo>
                <a:cubicBezTo>
                  <a:pt x="36194" y="1790"/>
                  <a:pt x="36137" y="1758"/>
                  <a:pt x="36107" y="1758"/>
                </a:cubicBezTo>
                <a:cubicBezTo>
                  <a:pt x="36102" y="1758"/>
                  <a:pt x="36098" y="1759"/>
                  <a:pt x="36094" y="1761"/>
                </a:cubicBezTo>
                <a:cubicBezTo>
                  <a:pt x="36074" y="1773"/>
                  <a:pt x="36018" y="1787"/>
                  <a:pt x="35987" y="1787"/>
                </a:cubicBezTo>
                <a:cubicBezTo>
                  <a:pt x="35982" y="1787"/>
                  <a:pt x="35977" y="1786"/>
                  <a:pt x="35973" y="1785"/>
                </a:cubicBezTo>
                <a:cubicBezTo>
                  <a:pt x="35950" y="1779"/>
                  <a:pt x="35859" y="1759"/>
                  <a:pt x="35833" y="1752"/>
                </a:cubicBezTo>
                <a:cubicBezTo>
                  <a:pt x="35829" y="1750"/>
                  <a:pt x="35821" y="1750"/>
                  <a:pt x="35812" y="1750"/>
                </a:cubicBezTo>
                <a:cubicBezTo>
                  <a:pt x="35783" y="1750"/>
                  <a:pt x="35737" y="1754"/>
                  <a:pt x="35701" y="1754"/>
                </a:cubicBezTo>
                <a:cubicBezTo>
                  <a:pt x="35682" y="1754"/>
                  <a:pt x="35666" y="1753"/>
                  <a:pt x="35657" y="1749"/>
                </a:cubicBezTo>
                <a:cubicBezTo>
                  <a:pt x="35628" y="1740"/>
                  <a:pt x="35581" y="1728"/>
                  <a:pt x="35556" y="1728"/>
                </a:cubicBezTo>
                <a:cubicBezTo>
                  <a:pt x="35552" y="1728"/>
                  <a:pt x="35548" y="1728"/>
                  <a:pt x="35546" y="1729"/>
                </a:cubicBezTo>
                <a:cubicBezTo>
                  <a:pt x="35526" y="1734"/>
                  <a:pt x="35523" y="1775"/>
                  <a:pt x="35526" y="1790"/>
                </a:cubicBezTo>
                <a:cubicBezTo>
                  <a:pt x="35527" y="1793"/>
                  <a:pt x="35517" y="1795"/>
                  <a:pt x="35502" y="1795"/>
                </a:cubicBezTo>
                <a:cubicBezTo>
                  <a:pt x="35459" y="1795"/>
                  <a:pt x="35371" y="1781"/>
                  <a:pt x="35377" y="1755"/>
                </a:cubicBezTo>
                <a:cubicBezTo>
                  <a:pt x="35385" y="1726"/>
                  <a:pt x="35315" y="1714"/>
                  <a:pt x="35270" y="1714"/>
                </a:cubicBezTo>
                <a:cubicBezTo>
                  <a:pt x="35261" y="1714"/>
                  <a:pt x="35253" y="1715"/>
                  <a:pt x="35246" y="1716"/>
                </a:cubicBezTo>
                <a:cubicBezTo>
                  <a:pt x="35242" y="1716"/>
                  <a:pt x="35236" y="1716"/>
                  <a:pt x="35231" y="1716"/>
                </a:cubicBezTo>
                <a:cubicBezTo>
                  <a:pt x="35204" y="1716"/>
                  <a:pt x="35170" y="1711"/>
                  <a:pt x="35150" y="1711"/>
                </a:cubicBezTo>
                <a:cubicBezTo>
                  <a:pt x="35140" y="1711"/>
                  <a:pt x="35134" y="1712"/>
                  <a:pt x="35132" y="1716"/>
                </a:cubicBezTo>
                <a:cubicBezTo>
                  <a:pt x="35127" y="1730"/>
                  <a:pt x="35122" y="1762"/>
                  <a:pt x="35119" y="1771"/>
                </a:cubicBezTo>
                <a:cubicBezTo>
                  <a:pt x="35119" y="1772"/>
                  <a:pt x="35118" y="1772"/>
                  <a:pt x="35117" y="1772"/>
                </a:cubicBezTo>
                <a:cubicBezTo>
                  <a:pt x="35097" y="1772"/>
                  <a:pt x="34955" y="1713"/>
                  <a:pt x="34898" y="1707"/>
                </a:cubicBezTo>
                <a:cubicBezTo>
                  <a:pt x="34839" y="1700"/>
                  <a:pt x="34773" y="1694"/>
                  <a:pt x="34765" y="1693"/>
                </a:cubicBezTo>
                <a:cubicBezTo>
                  <a:pt x="34760" y="1692"/>
                  <a:pt x="34666" y="1660"/>
                  <a:pt x="34609" y="1660"/>
                </a:cubicBezTo>
                <a:cubicBezTo>
                  <a:pt x="34598" y="1660"/>
                  <a:pt x="34588" y="1661"/>
                  <a:pt x="34580" y="1664"/>
                </a:cubicBezTo>
                <a:cubicBezTo>
                  <a:pt x="34537" y="1682"/>
                  <a:pt x="34460" y="1704"/>
                  <a:pt x="34440" y="1704"/>
                </a:cubicBezTo>
                <a:cubicBezTo>
                  <a:pt x="34438" y="1704"/>
                  <a:pt x="34437" y="1704"/>
                  <a:pt x="34436" y="1704"/>
                </a:cubicBezTo>
                <a:cubicBezTo>
                  <a:pt x="34421" y="1702"/>
                  <a:pt x="34214" y="1653"/>
                  <a:pt x="34136" y="1648"/>
                </a:cubicBezTo>
                <a:cubicBezTo>
                  <a:pt x="34097" y="1645"/>
                  <a:pt x="34060" y="1643"/>
                  <a:pt x="34031" y="1643"/>
                </a:cubicBezTo>
                <a:cubicBezTo>
                  <a:pt x="34003" y="1643"/>
                  <a:pt x="33983" y="1645"/>
                  <a:pt x="33979" y="1648"/>
                </a:cubicBezTo>
                <a:lnTo>
                  <a:pt x="33972" y="1654"/>
                </a:lnTo>
                <a:lnTo>
                  <a:pt x="33873" y="1693"/>
                </a:lnTo>
                <a:lnTo>
                  <a:pt x="33824" y="1643"/>
                </a:lnTo>
                <a:cubicBezTo>
                  <a:pt x="33777" y="1650"/>
                  <a:pt x="33710" y="1654"/>
                  <a:pt x="33652" y="1654"/>
                </a:cubicBezTo>
                <a:cubicBezTo>
                  <a:pt x="33624" y="1654"/>
                  <a:pt x="33598" y="1653"/>
                  <a:pt x="33577" y="1651"/>
                </a:cubicBezTo>
                <a:lnTo>
                  <a:pt x="33516" y="1663"/>
                </a:lnTo>
                <a:lnTo>
                  <a:pt x="33475" y="1672"/>
                </a:lnTo>
                <a:cubicBezTo>
                  <a:pt x="33468" y="1673"/>
                  <a:pt x="33460" y="1673"/>
                  <a:pt x="33452" y="1673"/>
                </a:cubicBezTo>
                <a:cubicBezTo>
                  <a:pt x="33408" y="1673"/>
                  <a:pt x="33350" y="1665"/>
                  <a:pt x="33314" y="1652"/>
                </a:cubicBezTo>
                <a:lnTo>
                  <a:pt x="33273" y="1642"/>
                </a:lnTo>
                <a:cubicBezTo>
                  <a:pt x="33266" y="1640"/>
                  <a:pt x="33258" y="1639"/>
                  <a:pt x="33249" y="1639"/>
                </a:cubicBezTo>
                <a:cubicBezTo>
                  <a:pt x="33234" y="1639"/>
                  <a:pt x="33218" y="1642"/>
                  <a:pt x="33208" y="1648"/>
                </a:cubicBezTo>
                <a:lnTo>
                  <a:pt x="33179" y="1667"/>
                </a:lnTo>
                <a:cubicBezTo>
                  <a:pt x="33150" y="1658"/>
                  <a:pt x="33072" y="1636"/>
                  <a:pt x="33048" y="1636"/>
                </a:cubicBezTo>
                <a:cubicBezTo>
                  <a:pt x="33029" y="1636"/>
                  <a:pt x="32940" y="1655"/>
                  <a:pt x="32891" y="1655"/>
                </a:cubicBezTo>
                <a:cubicBezTo>
                  <a:pt x="32881" y="1655"/>
                  <a:pt x="32873" y="1654"/>
                  <a:pt x="32868" y="1653"/>
                </a:cubicBezTo>
                <a:cubicBezTo>
                  <a:pt x="32864" y="1652"/>
                  <a:pt x="32860" y="1651"/>
                  <a:pt x="32855" y="1651"/>
                </a:cubicBezTo>
                <a:cubicBezTo>
                  <a:pt x="32821" y="1651"/>
                  <a:pt x="32763" y="1673"/>
                  <a:pt x="32729" y="1673"/>
                </a:cubicBezTo>
                <a:cubicBezTo>
                  <a:pt x="32721" y="1673"/>
                  <a:pt x="32714" y="1672"/>
                  <a:pt x="32709" y="1668"/>
                </a:cubicBezTo>
                <a:cubicBezTo>
                  <a:pt x="32689" y="1653"/>
                  <a:pt x="32632" y="1645"/>
                  <a:pt x="32596" y="1645"/>
                </a:cubicBezTo>
                <a:cubicBezTo>
                  <a:pt x="32586" y="1645"/>
                  <a:pt x="32578" y="1645"/>
                  <a:pt x="32573" y="1647"/>
                </a:cubicBezTo>
                <a:cubicBezTo>
                  <a:pt x="32547" y="1652"/>
                  <a:pt x="32440" y="1666"/>
                  <a:pt x="32395" y="1673"/>
                </a:cubicBezTo>
                <a:cubicBezTo>
                  <a:pt x="32350" y="1682"/>
                  <a:pt x="32307" y="1689"/>
                  <a:pt x="32300" y="1692"/>
                </a:cubicBezTo>
                <a:lnTo>
                  <a:pt x="32300" y="1690"/>
                </a:lnTo>
                <a:lnTo>
                  <a:pt x="32262" y="1635"/>
                </a:lnTo>
                <a:cubicBezTo>
                  <a:pt x="32218" y="1663"/>
                  <a:pt x="32124" y="1653"/>
                  <a:pt x="32106" y="1666"/>
                </a:cubicBezTo>
                <a:cubicBezTo>
                  <a:pt x="32097" y="1672"/>
                  <a:pt x="32075" y="1676"/>
                  <a:pt x="32053" y="1676"/>
                </a:cubicBezTo>
                <a:cubicBezTo>
                  <a:pt x="32032" y="1676"/>
                  <a:pt x="32011" y="1673"/>
                  <a:pt x="31999" y="1664"/>
                </a:cubicBezTo>
                <a:cubicBezTo>
                  <a:pt x="31992" y="1659"/>
                  <a:pt x="31984" y="1657"/>
                  <a:pt x="31976" y="1657"/>
                </a:cubicBezTo>
                <a:cubicBezTo>
                  <a:pt x="31958" y="1657"/>
                  <a:pt x="31939" y="1669"/>
                  <a:pt x="31927" y="1690"/>
                </a:cubicBezTo>
                <a:lnTo>
                  <a:pt x="31911" y="1692"/>
                </a:lnTo>
                <a:lnTo>
                  <a:pt x="31874" y="1694"/>
                </a:lnTo>
                <a:cubicBezTo>
                  <a:pt x="31858" y="1690"/>
                  <a:pt x="31834" y="1689"/>
                  <a:pt x="31809" y="1689"/>
                </a:cubicBezTo>
                <a:cubicBezTo>
                  <a:pt x="31783" y="1689"/>
                  <a:pt x="31756" y="1690"/>
                  <a:pt x="31736" y="1690"/>
                </a:cubicBezTo>
                <a:cubicBezTo>
                  <a:pt x="31723" y="1690"/>
                  <a:pt x="31712" y="1689"/>
                  <a:pt x="31706" y="1688"/>
                </a:cubicBezTo>
                <a:cubicBezTo>
                  <a:pt x="31690" y="1682"/>
                  <a:pt x="31609" y="1670"/>
                  <a:pt x="31547" y="1670"/>
                </a:cubicBezTo>
                <a:cubicBezTo>
                  <a:pt x="31523" y="1670"/>
                  <a:pt x="31502" y="1672"/>
                  <a:pt x="31488" y="1676"/>
                </a:cubicBezTo>
                <a:cubicBezTo>
                  <a:pt x="31441" y="1693"/>
                  <a:pt x="31363" y="1719"/>
                  <a:pt x="31340" y="1719"/>
                </a:cubicBezTo>
                <a:cubicBezTo>
                  <a:pt x="31340" y="1719"/>
                  <a:pt x="31340" y="1719"/>
                  <a:pt x="31339" y="1719"/>
                </a:cubicBezTo>
                <a:cubicBezTo>
                  <a:pt x="31319" y="1718"/>
                  <a:pt x="31263" y="1698"/>
                  <a:pt x="31249" y="1683"/>
                </a:cubicBezTo>
                <a:cubicBezTo>
                  <a:pt x="31245" y="1678"/>
                  <a:pt x="31240" y="1676"/>
                  <a:pt x="31236" y="1676"/>
                </a:cubicBezTo>
                <a:cubicBezTo>
                  <a:pt x="31226" y="1676"/>
                  <a:pt x="31217" y="1688"/>
                  <a:pt x="31214" y="1709"/>
                </a:cubicBezTo>
                <a:lnTo>
                  <a:pt x="31206" y="1712"/>
                </a:lnTo>
                <a:lnTo>
                  <a:pt x="31176" y="1721"/>
                </a:lnTo>
                <a:cubicBezTo>
                  <a:pt x="31153" y="1719"/>
                  <a:pt x="31044" y="1714"/>
                  <a:pt x="30958" y="1714"/>
                </a:cubicBezTo>
                <a:cubicBezTo>
                  <a:pt x="30910" y="1714"/>
                  <a:pt x="30868" y="1716"/>
                  <a:pt x="30854" y="1721"/>
                </a:cubicBezTo>
                <a:cubicBezTo>
                  <a:pt x="30815" y="1735"/>
                  <a:pt x="30776" y="1750"/>
                  <a:pt x="30774" y="1752"/>
                </a:cubicBezTo>
                <a:cubicBezTo>
                  <a:pt x="30774" y="1752"/>
                  <a:pt x="30774" y="1752"/>
                  <a:pt x="30774" y="1752"/>
                </a:cubicBezTo>
                <a:cubicBezTo>
                  <a:pt x="30767" y="1752"/>
                  <a:pt x="30677" y="1705"/>
                  <a:pt x="30630" y="1705"/>
                </a:cubicBezTo>
                <a:cubicBezTo>
                  <a:pt x="30626" y="1705"/>
                  <a:pt x="30623" y="1705"/>
                  <a:pt x="30621" y="1705"/>
                </a:cubicBezTo>
                <a:cubicBezTo>
                  <a:pt x="30616" y="1706"/>
                  <a:pt x="30611" y="1706"/>
                  <a:pt x="30605" y="1706"/>
                </a:cubicBezTo>
                <a:cubicBezTo>
                  <a:pt x="30566" y="1706"/>
                  <a:pt x="30498" y="1695"/>
                  <a:pt x="30449" y="1695"/>
                </a:cubicBezTo>
                <a:cubicBezTo>
                  <a:pt x="30423" y="1695"/>
                  <a:pt x="30402" y="1698"/>
                  <a:pt x="30394" y="1707"/>
                </a:cubicBezTo>
                <a:cubicBezTo>
                  <a:pt x="30381" y="1719"/>
                  <a:pt x="30367" y="1723"/>
                  <a:pt x="30355" y="1723"/>
                </a:cubicBezTo>
                <a:cubicBezTo>
                  <a:pt x="30338" y="1723"/>
                  <a:pt x="30323" y="1715"/>
                  <a:pt x="30322" y="1709"/>
                </a:cubicBezTo>
                <a:cubicBezTo>
                  <a:pt x="30319" y="1702"/>
                  <a:pt x="30313" y="1698"/>
                  <a:pt x="30308" y="1698"/>
                </a:cubicBezTo>
                <a:cubicBezTo>
                  <a:pt x="30306" y="1698"/>
                  <a:pt x="30304" y="1699"/>
                  <a:pt x="30302" y="1700"/>
                </a:cubicBezTo>
                <a:lnTo>
                  <a:pt x="30297" y="1703"/>
                </a:lnTo>
                <a:lnTo>
                  <a:pt x="30277" y="1712"/>
                </a:lnTo>
                <a:cubicBezTo>
                  <a:pt x="30271" y="1717"/>
                  <a:pt x="30251" y="1718"/>
                  <a:pt x="30225" y="1718"/>
                </a:cubicBezTo>
                <a:cubicBezTo>
                  <a:pt x="30179" y="1718"/>
                  <a:pt x="30114" y="1714"/>
                  <a:pt x="30071" y="1714"/>
                </a:cubicBezTo>
                <a:cubicBezTo>
                  <a:pt x="30061" y="1714"/>
                  <a:pt x="30052" y="1714"/>
                  <a:pt x="30045" y="1715"/>
                </a:cubicBezTo>
                <a:cubicBezTo>
                  <a:pt x="30033" y="1715"/>
                  <a:pt x="30019" y="1716"/>
                  <a:pt x="30006" y="1716"/>
                </a:cubicBezTo>
                <a:cubicBezTo>
                  <a:pt x="29955" y="1716"/>
                  <a:pt x="29901" y="1710"/>
                  <a:pt x="29871" y="1700"/>
                </a:cubicBezTo>
                <a:lnTo>
                  <a:pt x="29835" y="1724"/>
                </a:lnTo>
                <a:lnTo>
                  <a:pt x="29797" y="1748"/>
                </a:lnTo>
                <a:cubicBezTo>
                  <a:pt x="29759" y="1738"/>
                  <a:pt x="29651" y="1720"/>
                  <a:pt x="29592" y="1720"/>
                </a:cubicBezTo>
                <a:cubicBezTo>
                  <a:pt x="29579" y="1720"/>
                  <a:pt x="29569" y="1721"/>
                  <a:pt x="29562" y="1723"/>
                </a:cubicBezTo>
                <a:cubicBezTo>
                  <a:pt x="29520" y="1733"/>
                  <a:pt x="29415" y="1746"/>
                  <a:pt x="29332" y="1754"/>
                </a:cubicBezTo>
                <a:lnTo>
                  <a:pt x="29300" y="1765"/>
                </a:lnTo>
                <a:lnTo>
                  <a:pt x="29278" y="1772"/>
                </a:lnTo>
                <a:cubicBezTo>
                  <a:pt x="29274" y="1773"/>
                  <a:pt x="29269" y="1774"/>
                  <a:pt x="29264" y="1774"/>
                </a:cubicBezTo>
                <a:cubicBezTo>
                  <a:pt x="29238" y="1774"/>
                  <a:pt x="29201" y="1761"/>
                  <a:pt x="29171" y="1740"/>
                </a:cubicBezTo>
                <a:lnTo>
                  <a:pt x="29124" y="1776"/>
                </a:lnTo>
                <a:lnTo>
                  <a:pt x="29116" y="1782"/>
                </a:lnTo>
                <a:cubicBezTo>
                  <a:pt x="29102" y="1783"/>
                  <a:pt x="29085" y="1783"/>
                  <a:pt x="29068" y="1783"/>
                </a:cubicBezTo>
                <a:cubicBezTo>
                  <a:pt x="29026" y="1783"/>
                  <a:pt x="28983" y="1781"/>
                  <a:pt x="28972" y="1772"/>
                </a:cubicBezTo>
                <a:cubicBezTo>
                  <a:pt x="28956" y="1761"/>
                  <a:pt x="28934" y="1739"/>
                  <a:pt x="28919" y="1725"/>
                </a:cubicBezTo>
                <a:lnTo>
                  <a:pt x="28910" y="1726"/>
                </a:lnTo>
                <a:lnTo>
                  <a:pt x="28875" y="1733"/>
                </a:lnTo>
                <a:cubicBezTo>
                  <a:pt x="28841" y="1744"/>
                  <a:pt x="28782" y="1754"/>
                  <a:pt x="28742" y="1755"/>
                </a:cubicBezTo>
                <a:lnTo>
                  <a:pt x="28715" y="1772"/>
                </a:lnTo>
                <a:cubicBezTo>
                  <a:pt x="28700" y="1782"/>
                  <a:pt x="28682" y="1788"/>
                  <a:pt x="28667" y="1788"/>
                </a:cubicBezTo>
                <a:cubicBezTo>
                  <a:pt x="28653" y="1788"/>
                  <a:pt x="28642" y="1783"/>
                  <a:pt x="28641" y="1769"/>
                </a:cubicBezTo>
                <a:cubicBezTo>
                  <a:pt x="28636" y="1740"/>
                  <a:pt x="28630" y="1729"/>
                  <a:pt x="28620" y="1729"/>
                </a:cubicBezTo>
                <a:cubicBezTo>
                  <a:pt x="28610" y="1729"/>
                  <a:pt x="28597" y="1741"/>
                  <a:pt x="28580" y="1755"/>
                </a:cubicBezTo>
                <a:lnTo>
                  <a:pt x="28530" y="1795"/>
                </a:lnTo>
                <a:cubicBezTo>
                  <a:pt x="28477" y="1766"/>
                  <a:pt x="28314" y="1771"/>
                  <a:pt x="28264" y="1760"/>
                </a:cubicBezTo>
                <a:cubicBezTo>
                  <a:pt x="28230" y="1752"/>
                  <a:pt x="28193" y="1748"/>
                  <a:pt x="28166" y="1748"/>
                </a:cubicBezTo>
                <a:cubicBezTo>
                  <a:pt x="28154" y="1748"/>
                  <a:pt x="28144" y="1749"/>
                  <a:pt x="28138" y="1750"/>
                </a:cubicBezTo>
                <a:lnTo>
                  <a:pt x="28120" y="1755"/>
                </a:lnTo>
                <a:lnTo>
                  <a:pt x="28052" y="1770"/>
                </a:lnTo>
                <a:cubicBezTo>
                  <a:pt x="27977" y="1755"/>
                  <a:pt x="27897" y="1739"/>
                  <a:pt x="27886" y="1739"/>
                </a:cubicBezTo>
                <a:cubicBezTo>
                  <a:pt x="27886" y="1739"/>
                  <a:pt x="27886" y="1739"/>
                  <a:pt x="27885" y="1739"/>
                </a:cubicBezTo>
                <a:cubicBezTo>
                  <a:pt x="27877" y="1740"/>
                  <a:pt x="27855" y="1810"/>
                  <a:pt x="27824" y="1812"/>
                </a:cubicBezTo>
                <a:cubicBezTo>
                  <a:pt x="27822" y="1812"/>
                  <a:pt x="27821" y="1812"/>
                  <a:pt x="27819" y="1812"/>
                </a:cubicBezTo>
                <a:cubicBezTo>
                  <a:pt x="27789" y="1812"/>
                  <a:pt x="27753" y="1784"/>
                  <a:pt x="27749" y="1774"/>
                </a:cubicBezTo>
                <a:cubicBezTo>
                  <a:pt x="27747" y="1770"/>
                  <a:pt x="27732" y="1769"/>
                  <a:pt x="27714" y="1769"/>
                </a:cubicBezTo>
                <a:cubicBezTo>
                  <a:pt x="27686" y="1769"/>
                  <a:pt x="27650" y="1772"/>
                  <a:pt x="27634" y="1774"/>
                </a:cubicBezTo>
                <a:cubicBezTo>
                  <a:pt x="27631" y="1774"/>
                  <a:pt x="27628" y="1774"/>
                  <a:pt x="27624" y="1774"/>
                </a:cubicBezTo>
                <a:cubicBezTo>
                  <a:pt x="27585" y="1774"/>
                  <a:pt x="27467" y="1763"/>
                  <a:pt x="27414" y="1763"/>
                </a:cubicBezTo>
                <a:cubicBezTo>
                  <a:pt x="27406" y="1763"/>
                  <a:pt x="27400" y="1763"/>
                  <a:pt x="27395" y="1764"/>
                </a:cubicBezTo>
                <a:cubicBezTo>
                  <a:pt x="27359" y="1769"/>
                  <a:pt x="27303" y="1780"/>
                  <a:pt x="27270" y="1787"/>
                </a:cubicBezTo>
                <a:lnTo>
                  <a:pt x="27241" y="1785"/>
                </a:lnTo>
                <a:lnTo>
                  <a:pt x="27194" y="1781"/>
                </a:lnTo>
                <a:cubicBezTo>
                  <a:pt x="27171" y="1779"/>
                  <a:pt x="27141" y="1778"/>
                  <a:pt x="27112" y="1778"/>
                </a:cubicBezTo>
                <a:cubicBezTo>
                  <a:pt x="27072" y="1778"/>
                  <a:pt x="27033" y="1781"/>
                  <a:pt x="27017" y="1790"/>
                </a:cubicBezTo>
                <a:cubicBezTo>
                  <a:pt x="26988" y="1805"/>
                  <a:pt x="26942" y="1821"/>
                  <a:pt x="26916" y="1826"/>
                </a:cubicBezTo>
                <a:lnTo>
                  <a:pt x="26909" y="1817"/>
                </a:lnTo>
                <a:cubicBezTo>
                  <a:pt x="26884" y="1794"/>
                  <a:pt x="26852" y="1791"/>
                  <a:pt x="26821" y="1791"/>
                </a:cubicBezTo>
                <a:cubicBezTo>
                  <a:pt x="26813" y="1791"/>
                  <a:pt x="26805" y="1791"/>
                  <a:pt x="26798" y="1791"/>
                </a:cubicBezTo>
                <a:cubicBezTo>
                  <a:pt x="26775" y="1791"/>
                  <a:pt x="26753" y="1790"/>
                  <a:pt x="26736" y="1779"/>
                </a:cubicBezTo>
                <a:lnTo>
                  <a:pt x="26662" y="1729"/>
                </a:lnTo>
                <a:cubicBezTo>
                  <a:pt x="26631" y="1772"/>
                  <a:pt x="26580" y="1842"/>
                  <a:pt x="26572" y="1853"/>
                </a:cubicBezTo>
                <a:cubicBezTo>
                  <a:pt x="26570" y="1856"/>
                  <a:pt x="26567" y="1857"/>
                  <a:pt x="26562" y="1857"/>
                </a:cubicBezTo>
                <a:cubicBezTo>
                  <a:pt x="26546" y="1857"/>
                  <a:pt x="26516" y="1844"/>
                  <a:pt x="26506" y="1837"/>
                </a:cubicBezTo>
                <a:cubicBezTo>
                  <a:pt x="26494" y="1828"/>
                  <a:pt x="26364" y="1812"/>
                  <a:pt x="26321" y="1793"/>
                </a:cubicBezTo>
                <a:cubicBezTo>
                  <a:pt x="26312" y="1789"/>
                  <a:pt x="26304" y="1787"/>
                  <a:pt x="26298" y="1787"/>
                </a:cubicBezTo>
                <a:cubicBezTo>
                  <a:pt x="26277" y="1787"/>
                  <a:pt x="26276" y="1812"/>
                  <a:pt x="26299" y="1853"/>
                </a:cubicBezTo>
                <a:lnTo>
                  <a:pt x="26215" y="1797"/>
                </a:lnTo>
                <a:lnTo>
                  <a:pt x="26189" y="1780"/>
                </a:lnTo>
                <a:cubicBezTo>
                  <a:pt x="26180" y="1777"/>
                  <a:pt x="26169" y="1776"/>
                  <a:pt x="26157" y="1776"/>
                </a:cubicBezTo>
                <a:cubicBezTo>
                  <a:pt x="26109" y="1776"/>
                  <a:pt x="26049" y="1798"/>
                  <a:pt x="26032" y="1813"/>
                </a:cubicBezTo>
                <a:cubicBezTo>
                  <a:pt x="26018" y="1826"/>
                  <a:pt x="25987" y="1830"/>
                  <a:pt x="25961" y="1830"/>
                </a:cubicBezTo>
                <a:cubicBezTo>
                  <a:pt x="25948" y="1830"/>
                  <a:pt x="25937" y="1829"/>
                  <a:pt x="25930" y="1828"/>
                </a:cubicBezTo>
                <a:cubicBezTo>
                  <a:pt x="25929" y="1827"/>
                  <a:pt x="25928" y="1827"/>
                  <a:pt x="25926" y="1827"/>
                </a:cubicBezTo>
                <a:cubicBezTo>
                  <a:pt x="25908" y="1827"/>
                  <a:pt x="25869" y="1850"/>
                  <a:pt x="25847" y="1850"/>
                </a:cubicBezTo>
                <a:cubicBezTo>
                  <a:pt x="25843" y="1850"/>
                  <a:pt x="25840" y="1849"/>
                  <a:pt x="25838" y="1848"/>
                </a:cubicBezTo>
                <a:cubicBezTo>
                  <a:pt x="25817" y="1838"/>
                  <a:pt x="25675" y="1841"/>
                  <a:pt x="25646" y="1824"/>
                </a:cubicBezTo>
                <a:cubicBezTo>
                  <a:pt x="25624" y="1812"/>
                  <a:pt x="25569" y="1794"/>
                  <a:pt x="25538" y="1794"/>
                </a:cubicBezTo>
                <a:cubicBezTo>
                  <a:pt x="25525" y="1794"/>
                  <a:pt x="25517" y="1797"/>
                  <a:pt x="25516" y="1804"/>
                </a:cubicBezTo>
                <a:cubicBezTo>
                  <a:pt x="25512" y="1827"/>
                  <a:pt x="25428" y="1847"/>
                  <a:pt x="25391" y="1847"/>
                </a:cubicBezTo>
                <a:cubicBezTo>
                  <a:pt x="25390" y="1847"/>
                  <a:pt x="25389" y="1847"/>
                  <a:pt x="25389" y="1847"/>
                </a:cubicBezTo>
                <a:cubicBezTo>
                  <a:pt x="25363" y="1846"/>
                  <a:pt x="25290" y="1833"/>
                  <a:pt x="25246" y="1833"/>
                </a:cubicBezTo>
                <a:cubicBezTo>
                  <a:pt x="25230" y="1833"/>
                  <a:pt x="25218" y="1834"/>
                  <a:pt x="25213" y="1839"/>
                </a:cubicBezTo>
                <a:cubicBezTo>
                  <a:pt x="25194" y="1856"/>
                  <a:pt x="25170" y="1870"/>
                  <a:pt x="25157" y="1870"/>
                </a:cubicBezTo>
                <a:cubicBezTo>
                  <a:pt x="25156" y="1870"/>
                  <a:pt x="25155" y="1870"/>
                  <a:pt x="25154" y="1870"/>
                </a:cubicBezTo>
                <a:lnTo>
                  <a:pt x="25148" y="1867"/>
                </a:lnTo>
                <a:cubicBezTo>
                  <a:pt x="25129" y="1853"/>
                  <a:pt x="25111" y="1848"/>
                  <a:pt x="25094" y="1848"/>
                </a:cubicBezTo>
                <a:cubicBezTo>
                  <a:pt x="25069" y="1848"/>
                  <a:pt x="25044" y="1860"/>
                  <a:pt x="25014" y="1874"/>
                </a:cubicBezTo>
                <a:cubicBezTo>
                  <a:pt x="25003" y="1880"/>
                  <a:pt x="24989" y="1881"/>
                  <a:pt x="24974" y="1881"/>
                </a:cubicBezTo>
                <a:cubicBezTo>
                  <a:pt x="24947" y="1881"/>
                  <a:pt x="24916" y="1876"/>
                  <a:pt x="24889" y="1874"/>
                </a:cubicBezTo>
                <a:lnTo>
                  <a:pt x="24875" y="1873"/>
                </a:lnTo>
                <a:cubicBezTo>
                  <a:pt x="24872" y="1871"/>
                  <a:pt x="24868" y="1871"/>
                  <a:pt x="24864" y="1871"/>
                </a:cubicBezTo>
                <a:cubicBezTo>
                  <a:pt x="24844" y="1871"/>
                  <a:pt x="24812" y="1884"/>
                  <a:pt x="24802" y="1890"/>
                </a:cubicBezTo>
                <a:cubicBezTo>
                  <a:pt x="24793" y="1897"/>
                  <a:pt x="24769" y="1901"/>
                  <a:pt x="24749" y="1901"/>
                </a:cubicBezTo>
                <a:cubicBezTo>
                  <a:pt x="24740" y="1901"/>
                  <a:pt x="24732" y="1900"/>
                  <a:pt x="24727" y="1897"/>
                </a:cubicBezTo>
                <a:cubicBezTo>
                  <a:pt x="24718" y="1892"/>
                  <a:pt x="24702" y="1889"/>
                  <a:pt x="24685" y="1889"/>
                </a:cubicBezTo>
                <a:cubicBezTo>
                  <a:pt x="24673" y="1889"/>
                  <a:pt x="24661" y="1891"/>
                  <a:pt x="24650" y="1893"/>
                </a:cubicBezTo>
                <a:lnTo>
                  <a:pt x="24637" y="1907"/>
                </a:lnTo>
                <a:cubicBezTo>
                  <a:pt x="24618" y="1924"/>
                  <a:pt x="24615" y="1958"/>
                  <a:pt x="24593" y="1966"/>
                </a:cubicBezTo>
                <a:cubicBezTo>
                  <a:pt x="24591" y="1967"/>
                  <a:pt x="24589" y="1968"/>
                  <a:pt x="24586" y="1968"/>
                </a:cubicBezTo>
                <a:cubicBezTo>
                  <a:pt x="24568" y="1968"/>
                  <a:pt x="24539" y="1948"/>
                  <a:pt x="24516" y="1944"/>
                </a:cubicBezTo>
                <a:lnTo>
                  <a:pt x="24491" y="1940"/>
                </a:lnTo>
                <a:cubicBezTo>
                  <a:pt x="24469" y="1942"/>
                  <a:pt x="24358" y="1980"/>
                  <a:pt x="24292" y="1980"/>
                </a:cubicBezTo>
                <a:cubicBezTo>
                  <a:pt x="24276" y="1980"/>
                  <a:pt x="24263" y="1977"/>
                  <a:pt x="24254" y="1971"/>
                </a:cubicBezTo>
                <a:cubicBezTo>
                  <a:pt x="24229" y="1955"/>
                  <a:pt x="24193" y="1950"/>
                  <a:pt x="24165" y="1950"/>
                </a:cubicBezTo>
                <a:cubicBezTo>
                  <a:pt x="24145" y="1950"/>
                  <a:pt x="24129" y="1953"/>
                  <a:pt x="24124" y="1956"/>
                </a:cubicBezTo>
                <a:cubicBezTo>
                  <a:pt x="24111" y="1965"/>
                  <a:pt x="23959" y="1975"/>
                  <a:pt x="23904" y="1975"/>
                </a:cubicBezTo>
                <a:cubicBezTo>
                  <a:pt x="23893" y="1975"/>
                  <a:pt x="23882" y="1975"/>
                  <a:pt x="23871" y="1975"/>
                </a:cubicBezTo>
                <a:cubicBezTo>
                  <a:pt x="23842" y="1975"/>
                  <a:pt x="23817" y="1974"/>
                  <a:pt x="23804" y="1974"/>
                </a:cubicBezTo>
                <a:cubicBezTo>
                  <a:pt x="23799" y="1974"/>
                  <a:pt x="23796" y="1974"/>
                  <a:pt x="23795" y="1975"/>
                </a:cubicBezTo>
                <a:cubicBezTo>
                  <a:pt x="23791" y="1975"/>
                  <a:pt x="23745" y="1982"/>
                  <a:pt x="23693" y="1991"/>
                </a:cubicBezTo>
                <a:lnTo>
                  <a:pt x="23655" y="2017"/>
                </a:lnTo>
                <a:lnTo>
                  <a:pt x="23609" y="2048"/>
                </a:lnTo>
                <a:cubicBezTo>
                  <a:pt x="23591" y="2039"/>
                  <a:pt x="23563" y="2036"/>
                  <a:pt x="23534" y="2036"/>
                </a:cubicBezTo>
                <a:cubicBezTo>
                  <a:pt x="23492" y="2036"/>
                  <a:pt x="23448" y="2041"/>
                  <a:pt x="23428" y="2041"/>
                </a:cubicBezTo>
                <a:cubicBezTo>
                  <a:pt x="23427" y="2041"/>
                  <a:pt x="23426" y="2041"/>
                  <a:pt x="23425" y="2041"/>
                </a:cubicBezTo>
                <a:cubicBezTo>
                  <a:pt x="23421" y="2041"/>
                  <a:pt x="23417" y="2041"/>
                  <a:pt x="23413" y="2041"/>
                </a:cubicBezTo>
                <a:cubicBezTo>
                  <a:pt x="23383" y="2041"/>
                  <a:pt x="23339" y="2044"/>
                  <a:pt x="23308" y="2051"/>
                </a:cubicBezTo>
                <a:lnTo>
                  <a:pt x="23291" y="2067"/>
                </a:lnTo>
                <a:cubicBezTo>
                  <a:pt x="23261" y="2094"/>
                  <a:pt x="23228" y="2105"/>
                  <a:pt x="23194" y="2105"/>
                </a:cubicBezTo>
                <a:cubicBezTo>
                  <a:pt x="23169" y="2105"/>
                  <a:pt x="23144" y="2099"/>
                  <a:pt x="23121" y="2088"/>
                </a:cubicBezTo>
                <a:cubicBezTo>
                  <a:pt x="23101" y="2079"/>
                  <a:pt x="23086" y="2074"/>
                  <a:pt x="23072" y="2074"/>
                </a:cubicBezTo>
                <a:cubicBezTo>
                  <a:pt x="23058" y="2074"/>
                  <a:pt x="23044" y="2079"/>
                  <a:pt x="23024" y="2090"/>
                </a:cubicBezTo>
                <a:lnTo>
                  <a:pt x="22973" y="2120"/>
                </a:lnTo>
                <a:cubicBezTo>
                  <a:pt x="22927" y="2135"/>
                  <a:pt x="22879" y="2141"/>
                  <a:pt x="22844" y="2141"/>
                </a:cubicBezTo>
                <a:cubicBezTo>
                  <a:pt x="22816" y="2141"/>
                  <a:pt x="22796" y="2137"/>
                  <a:pt x="22792" y="2131"/>
                </a:cubicBezTo>
                <a:cubicBezTo>
                  <a:pt x="22790" y="2128"/>
                  <a:pt x="22787" y="2127"/>
                  <a:pt x="22784" y="2127"/>
                </a:cubicBezTo>
                <a:cubicBezTo>
                  <a:pt x="22772" y="2127"/>
                  <a:pt x="22754" y="2140"/>
                  <a:pt x="22747" y="2144"/>
                </a:cubicBezTo>
                <a:cubicBezTo>
                  <a:pt x="22738" y="2149"/>
                  <a:pt x="22613" y="2146"/>
                  <a:pt x="22578" y="2165"/>
                </a:cubicBezTo>
                <a:cubicBezTo>
                  <a:pt x="22543" y="2182"/>
                  <a:pt x="22504" y="2218"/>
                  <a:pt x="22504" y="2228"/>
                </a:cubicBezTo>
                <a:cubicBezTo>
                  <a:pt x="22504" y="2239"/>
                  <a:pt x="22525" y="2250"/>
                  <a:pt x="22550" y="2252"/>
                </a:cubicBezTo>
                <a:lnTo>
                  <a:pt x="22568" y="2244"/>
                </a:lnTo>
                <a:lnTo>
                  <a:pt x="22594" y="2234"/>
                </a:lnTo>
                <a:cubicBezTo>
                  <a:pt x="22607" y="2224"/>
                  <a:pt x="22645" y="2220"/>
                  <a:pt x="22681" y="2220"/>
                </a:cubicBezTo>
                <a:cubicBezTo>
                  <a:pt x="22708" y="2220"/>
                  <a:pt x="22734" y="2222"/>
                  <a:pt x="22747" y="2226"/>
                </a:cubicBezTo>
                <a:cubicBezTo>
                  <a:pt x="22777" y="2236"/>
                  <a:pt x="22576" y="2253"/>
                  <a:pt x="22494" y="2274"/>
                </a:cubicBezTo>
                <a:cubicBezTo>
                  <a:pt x="22478" y="2277"/>
                  <a:pt x="22464" y="2279"/>
                  <a:pt x="22452" y="2279"/>
                </a:cubicBezTo>
                <a:cubicBezTo>
                  <a:pt x="22397" y="2279"/>
                  <a:pt x="22371" y="2250"/>
                  <a:pt x="22383" y="2236"/>
                </a:cubicBezTo>
                <a:cubicBezTo>
                  <a:pt x="22390" y="2226"/>
                  <a:pt x="22386" y="2221"/>
                  <a:pt x="22373" y="2221"/>
                </a:cubicBezTo>
                <a:cubicBezTo>
                  <a:pt x="22361" y="2221"/>
                  <a:pt x="22342" y="2225"/>
                  <a:pt x="22319" y="2234"/>
                </a:cubicBezTo>
                <a:lnTo>
                  <a:pt x="22285" y="2259"/>
                </a:lnTo>
                <a:lnTo>
                  <a:pt x="22253" y="2284"/>
                </a:lnTo>
                <a:cubicBezTo>
                  <a:pt x="22241" y="2304"/>
                  <a:pt x="22228" y="2314"/>
                  <a:pt x="22217" y="2314"/>
                </a:cubicBezTo>
                <a:cubicBezTo>
                  <a:pt x="22207" y="2314"/>
                  <a:pt x="22200" y="2306"/>
                  <a:pt x="22196" y="2290"/>
                </a:cubicBezTo>
                <a:lnTo>
                  <a:pt x="22201" y="2263"/>
                </a:lnTo>
                <a:lnTo>
                  <a:pt x="22203" y="2252"/>
                </a:lnTo>
                <a:cubicBezTo>
                  <a:pt x="22208" y="2239"/>
                  <a:pt x="22194" y="2228"/>
                  <a:pt x="22172" y="2227"/>
                </a:cubicBezTo>
                <a:lnTo>
                  <a:pt x="22161" y="2236"/>
                </a:lnTo>
                <a:lnTo>
                  <a:pt x="22122" y="2259"/>
                </a:lnTo>
                <a:cubicBezTo>
                  <a:pt x="22073" y="2266"/>
                  <a:pt x="22022" y="2270"/>
                  <a:pt x="21992" y="2270"/>
                </a:cubicBezTo>
                <a:cubicBezTo>
                  <a:pt x="21981" y="2270"/>
                  <a:pt x="21972" y="2270"/>
                  <a:pt x="21968" y="2269"/>
                </a:cubicBezTo>
                <a:lnTo>
                  <a:pt x="21960" y="2274"/>
                </a:lnTo>
                <a:cubicBezTo>
                  <a:pt x="21871" y="2330"/>
                  <a:pt x="21818" y="2355"/>
                  <a:pt x="21762" y="2355"/>
                </a:cubicBezTo>
                <a:cubicBezTo>
                  <a:pt x="21747" y="2355"/>
                  <a:pt x="21732" y="2353"/>
                  <a:pt x="21716" y="2350"/>
                </a:cubicBezTo>
                <a:lnTo>
                  <a:pt x="21683" y="2342"/>
                </a:lnTo>
                <a:cubicBezTo>
                  <a:pt x="21653" y="2347"/>
                  <a:pt x="21581" y="2386"/>
                  <a:pt x="21556" y="2395"/>
                </a:cubicBezTo>
                <a:cubicBezTo>
                  <a:pt x="21533" y="2403"/>
                  <a:pt x="21471" y="2417"/>
                  <a:pt x="21418" y="2424"/>
                </a:cubicBezTo>
                <a:lnTo>
                  <a:pt x="21369" y="2415"/>
                </a:lnTo>
                <a:lnTo>
                  <a:pt x="21305" y="2403"/>
                </a:lnTo>
                <a:cubicBezTo>
                  <a:pt x="21258" y="2438"/>
                  <a:pt x="21201" y="2472"/>
                  <a:pt x="21175" y="2477"/>
                </a:cubicBezTo>
                <a:lnTo>
                  <a:pt x="21150" y="2478"/>
                </a:lnTo>
                <a:lnTo>
                  <a:pt x="21102" y="2479"/>
                </a:lnTo>
                <a:cubicBezTo>
                  <a:pt x="21056" y="2479"/>
                  <a:pt x="20993" y="2514"/>
                  <a:pt x="20988" y="2523"/>
                </a:cubicBezTo>
                <a:cubicBezTo>
                  <a:pt x="20987" y="2524"/>
                  <a:pt x="20986" y="2525"/>
                  <a:pt x="20983" y="2525"/>
                </a:cubicBezTo>
                <a:cubicBezTo>
                  <a:pt x="20971" y="2525"/>
                  <a:pt x="20940" y="2512"/>
                  <a:pt x="20920" y="2512"/>
                </a:cubicBezTo>
                <a:cubicBezTo>
                  <a:pt x="20912" y="2512"/>
                  <a:pt x="20905" y="2514"/>
                  <a:pt x="20903" y="2519"/>
                </a:cubicBezTo>
                <a:cubicBezTo>
                  <a:pt x="20892" y="2540"/>
                  <a:pt x="20837" y="2558"/>
                  <a:pt x="20816" y="2558"/>
                </a:cubicBezTo>
                <a:cubicBezTo>
                  <a:pt x="20815" y="2558"/>
                  <a:pt x="20814" y="2558"/>
                  <a:pt x="20813" y="2557"/>
                </a:cubicBezTo>
                <a:cubicBezTo>
                  <a:pt x="20813" y="2557"/>
                  <a:pt x="20812" y="2557"/>
                  <a:pt x="20812" y="2557"/>
                </a:cubicBezTo>
                <a:cubicBezTo>
                  <a:pt x="20792" y="2557"/>
                  <a:pt x="20726" y="2599"/>
                  <a:pt x="20701" y="2599"/>
                </a:cubicBezTo>
                <a:cubicBezTo>
                  <a:pt x="20678" y="2599"/>
                  <a:pt x="20620" y="2654"/>
                  <a:pt x="20588" y="2654"/>
                </a:cubicBezTo>
                <a:cubicBezTo>
                  <a:pt x="20583" y="2654"/>
                  <a:pt x="20578" y="2652"/>
                  <a:pt x="20575" y="2649"/>
                </a:cubicBezTo>
                <a:cubicBezTo>
                  <a:pt x="20556" y="2629"/>
                  <a:pt x="20526" y="2619"/>
                  <a:pt x="20510" y="2619"/>
                </a:cubicBezTo>
                <a:cubicBezTo>
                  <a:pt x="20506" y="2619"/>
                  <a:pt x="20502" y="2620"/>
                  <a:pt x="20501" y="2621"/>
                </a:cubicBezTo>
                <a:cubicBezTo>
                  <a:pt x="20493" y="2627"/>
                  <a:pt x="20417" y="2643"/>
                  <a:pt x="20332" y="2657"/>
                </a:cubicBezTo>
                <a:lnTo>
                  <a:pt x="20313" y="2654"/>
                </a:lnTo>
                <a:lnTo>
                  <a:pt x="20300" y="2653"/>
                </a:lnTo>
                <a:cubicBezTo>
                  <a:pt x="20300" y="2653"/>
                  <a:pt x="20299" y="2653"/>
                  <a:pt x="20298" y="2653"/>
                </a:cubicBezTo>
                <a:cubicBezTo>
                  <a:pt x="20282" y="2653"/>
                  <a:pt x="20247" y="2677"/>
                  <a:pt x="20218" y="2707"/>
                </a:cubicBezTo>
                <a:lnTo>
                  <a:pt x="20187" y="2695"/>
                </a:lnTo>
                <a:lnTo>
                  <a:pt x="20142" y="2676"/>
                </a:lnTo>
                <a:cubicBezTo>
                  <a:pt x="20110" y="2692"/>
                  <a:pt x="20042" y="2722"/>
                  <a:pt x="19991" y="2743"/>
                </a:cubicBezTo>
                <a:lnTo>
                  <a:pt x="19942" y="2761"/>
                </a:lnTo>
                <a:cubicBezTo>
                  <a:pt x="19859" y="2788"/>
                  <a:pt x="19776" y="2813"/>
                  <a:pt x="19694" y="2840"/>
                </a:cubicBezTo>
                <a:lnTo>
                  <a:pt x="19685" y="2843"/>
                </a:lnTo>
                <a:cubicBezTo>
                  <a:pt x="19684" y="2843"/>
                  <a:pt x="19684" y="2843"/>
                  <a:pt x="19683" y="2843"/>
                </a:cubicBezTo>
                <a:cubicBezTo>
                  <a:pt x="19672" y="2843"/>
                  <a:pt x="19636" y="2822"/>
                  <a:pt x="19626" y="2813"/>
                </a:cubicBezTo>
                <a:cubicBezTo>
                  <a:pt x="19623" y="2810"/>
                  <a:pt x="19616" y="2809"/>
                  <a:pt x="19608" y="2809"/>
                </a:cubicBezTo>
                <a:cubicBezTo>
                  <a:pt x="19589" y="2809"/>
                  <a:pt x="19562" y="2815"/>
                  <a:pt x="19534" y="2826"/>
                </a:cubicBezTo>
                <a:lnTo>
                  <a:pt x="19523" y="2819"/>
                </a:lnTo>
                <a:lnTo>
                  <a:pt x="19479" y="2788"/>
                </a:lnTo>
                <a:cubicBezTo>
                  <a:pt x="19472" y="2815"/>
                  <a:pt x="19452" y="2839"/>
                  <a:pt x="19436" y="2841"/>
                </a:cubicBezTo>
                <a:lnTo>
                  <a:pt x="19427" y="2837"/>
                </a:lnTo>
                <a:cubicBezTo>
                  <a:pt x="19407" y="2826"/>
                  <a:pt x="19391" y="2821"/>
                  <a:pt x="19380" y="2821"/>
                </a:cubicBezTo>
                <a:cubicBezTo>
                  <a:pt x="19357" y="2821"/>
                  <a:pt x="19350" y="2842"/>
                  <a:pt x="19350" y="2875"/>
                </a:cubicBezTo>
                <a:cubicBezTo>
                  <a:pt x="19350" y="2885"/>
                  <a:pt x="19350" y="2913"/>
                  <a:pt x="19338" y="2913"/>
                </a:cubicBezTo>
                <a:cubicBezTo>
                  <a:pt x="19334" y="2913"/>
                  <a:pt x="19330" y="2911"/>
                  <a:pt x="19324" y="2905"/>
                </a:cubicBezTo>
                <a:lnTo>
                  <a:pt x="19285" y="2866"/>
                </a:lnTo>
                <a:cubicBezTo>
                  <a:pt x="19258" y="2888"/>
                  <a:pt x="19084" y="2881"/>
                  <a:pt x="19050" y="2893"/>
                </a:cubicBezTo>
                <a:cubicBezTo>
                  <a:pt x="19018" y="2904"/>
                  <a:pt x="18967" y="2911"/>
                  <a:pt x="18933" y="2911"/>
                </a:cubicBezTo>
                <a:cubicBezTo>
                  <a:pt x="18931" y="2911"/>
                  <a:pt x="18929" y="2911"/>
                  <a:pt x="18927" y="2911"/>
                </a:cubicBezTo>
                <a:lnTo>
                  <a:pt x="18897" y="2906"/>
                </a:lnTo>
                <a:lnTo>
                  <a:pt x="18862" y="2901"/>
                </a:lnTo>
                <a:cubicBezTo>
                  <a:pt x="18824" y="2895"/>
                  <a:pt x="18680" y="2898"/>
                  <a:pt x="18636" y="2896"/>
                </a:cubicBezTo>
                <a:cubicBezTo>
                  <a:pt x="18593" y="2894"/>
                  <a:pt x="18500" y="2883"/>
                  <a:pt x="18430" y="2873"/>
                </a:cubicBezTo>
                <a:lnTo>
                  <a:pt x="18374" y="2852"/>
                </a:lnTo>
                <a:lnTo>
                  <a:pt x="18342" y="2840"/>
                </a:lnTo>
                <a:cubicBezTo>
                  <a:pt x="18322" y="2802"/>
                  <a:pt x="18274" y="2727"/>
                  <a:pt x="18262" y="2712"/>
                </a:cubicBezTo>
                <a:cubicBezTo>
                  <a:pt x="18252" y="2696"/>
                  <a:pt x="18199" y="2673"/>
                  <a:pt x="18147" y="2658"/>
                </a:cubicBezTo>
                <a:lnTo>
                  <a:pt x="18179" y="2608"/>
                </a:lnTo>
                <a:cubicBezTo>
                  <a:pt x="18209" y="2559"/>
                  <a:pt x="18138" y="2559"/>
                  <a:pt x="18127" y="2531"/>
                </a:cubicBezTo>
                <a:lnTo>
                  <a:pt x="18112" y="2490"/>
                </a:lnTo>
                <a:cubicBezTo>
                  <a:pt x="18099" y="2443"/>
                  <a:pt x="18084" y="2381"/>
                  <a:pt x="18080" y="2371"/>
                </a:cubicBezTo>
                <a:cubicBezTo>
                  <a:pt x="18076" y="2362"/>
                  <a:pt x="18017" y="2237"/>
                  <a:pt x="17992" y="2192"/>
                </a:cubicBezTo>
                <a:cubicBezTo>
                  <a:pt x="17964" y="2149"/>
                  <a:pt x="17951" y="2100"/>
                  <a:pt x="17961" y="2085"/>
                </a:cubicBezTo>
                <a:lnTo>
                  <a:pt x="17957" y="2081"/>
                </a:lnTo>
                <a:lnTo>
                  <a:pt x="17892" y="2027"/>
                </a:lnTo>
                <a:cubicBezTo>
                  <a:pt x="17849" y="1954"/>
                  <a:pt x="17733" y="1805"/>
                  <a:pt x="17688" y="1779"/>
                </a:cubicBezTo>
                <a:cubicBezTo>
                  <a:pt x="17644" y="1754"/>
                  <a:pt x="17553" y="1683"/>
                  <a:pt x="17529" y="1666"/>
                </a:cubicBezTo>
                <a:cubicBezTo>
                  <a:pt x="17507" y="1651"/>
                  <a:pt x="17462" y="1614"/>
                  <a:pt x="17438" y="1614"/>
                </a:cubicBezTo>
                <a:cubicBezTo>
                  <a:pt x="17437" y="1614"/>
                  <a:pt x="17436" y="1615"/>
                  <a:pt x="17434" y="1615"/>
                </a:cubicBezTo>
                <a:cubicBezTo>
                  <a:pt x="17420" y="1616"/>
                  <a:pt x="17398" y="1619"/>
                  <a:pt x="17382" y="1619"/>
                </a:cubicBezTo>
                <a:cubicBezTo>
                  <a:pt x="17375" y="1619"/>
                  <a:pt x="17368" y="1618"/>
                  <a:pt x="17365" y="1617"/>
                </a:cubicBezTo>
                <a:cubicBezTo>
                  <a:pt x="17352" y="1614"/>
                  <a:pt x="17320" y="1598"/>
                  <a:pt x="17294" y="1584"/>
                </a:cubicBezTo>
                <a:lnTo>
                  <a:pt x="17289" y="1588"/>
                </a:lnTo>
                <a:cubicBezTo>
                  <a:pt x="17272" y="1602"/>
                  <a:pt x="17257" y="1608"/>
                  <a:pt x="17242" y="1608"/>
                </a:cubicBezTo>
                <a:cubicBezTo>
                  <a:pt x="17225" y="1608"/>
                  <a:pt x="17210" y="1600"/>
                  <a:pt x="17195" y="1584"/>
                </a:cubicBezTo>
                <a:lnTo>
                  <a:pt x="17128" y="1514"/>
                </a:lnTo>
                <a:cubicBezTo>
                  <a:pt x="17118" y="1514"/>
                  <a:pt x="17106" y="1514"/>
                  <a:pt x="17093" y="1514"/>
                </a:cubicBezTo>
                <a:cubicBezTo>
                  <a:pt x="16965" y="1514"/>
                  <a:pt x="16704" y="1506"/>
                  <a:pt x="16626" y="1498"/>
                </a:cubicBezTo>
                <a:cubicBezTo>
                  <a:pt x="16543" y="1488"/>
                  <a:pt x="16367" y="1434"/>
                  <a:pt x="16321" y="1432"/>
                </a:cubicBezTo>
                <a:cubicBezTo>
                  <a:pt x="16316" y="1432"/>
                  <a:pt x="16312" y="1432"/>
                  <a:pt x="16307" y="1432"/>
                </a:cubicBezTo>
                <a:cubicBezTo>
                  <a:pt x="16265" y="1432"/>
                  <a:pt x="16224" y="1436"/>
                  <a:pt x="16211" y="1441"/>
                </a:cubicBezTo>
                <a:lnTo>
                  <a:pt x="16198" y="1442"/>
                </a:lnTo>
                <a:lnTo>
                  <a:pt x="16168" y="1445"/>
                </a:lnTo>
                <a:cubicBezTo>
                  <a:pt x="16141" y="1445"/>
                  <a:pt x="16052" y="1424"/>
                  <a:pt x="16005" y="1424"/>
                </a:cubicBezTo>
                <a:cubicBezTo>
                  <a:pt x="15996" y="1424"/>
                  <a:pt x="15989" y="1425"/>
                  <a:pt x="15984" y="1427"/>
                </a:cubicBezTo>
                <a:cubicBezTo>
                  <a:pt x="15979" y="1428"/>
                  <a:pt x="15973" y="1429"/>
                  <a:pt x="15965" y="1429"/>
                </a:cubicBezTo>
                <a:cubicBezTo>
                  <a:pt x="15931" y="1429"/>
                  <a:pt x="15879" y="1413"/>
                  <a:pt x="15854" y="1413"/>
                </a:cubicBezTo>
                <a:cubicBezTo>
                  <a:pt x="15852" y="1413"/>
                  <a:pt x="15850" y="1413"/>
                  <a:pt x="15848" y="1413"/>
                </a:cubicBezTo>
                <a:cubicBezTo>
                  <a:pt x="15823" y="1416"/>
                  <a:pt x="15749" y="1432"/>
                  <a:pt x="15685" y="1445"/>
                </a:cubicBezTo>
                <a:lnTo>
                  <a:pt x="15624" y="1449"/>
                </a:lnTo>
                <a:cubicBezTo>
                  <a:pt x="15624" y="1449"/>
                  <a:pt x="15624" y="1449"/>
                  <a:pt x="15623" y="1449"/>
                </a:cubicBezTo>
                <a:cubicBezTo>
                  <a:pt x="15607" y="1449"/>
                  <a:pt x="15584" y="1426"/>
                  <a:pt x="15570" y="1426"/>
                </a:cubicBezTo>
                <a:cubicBezTo>
                  <a:pt x="15569" y="1426"/>
                  <a:pt x="15568" y="1427"/>
                  <a:pt x="15568" y="1427"/>
                </a:cubicBezTo>
                <a:lnTo>
                  <a:pt x="15530" y="1440"/>
                </a:lnTo>
                <a:cubicBezTo>
                  <a:pt x="15510" y="1451"/>
                  <a:pt x="15482" y="1456"/>
                  <a:pt x="15453" y="1456"/>
                </a:cubicBezTo>
                <a:cubicBezTo>
                  <a:pt x="15429" y="1456"/>
                  <a:pt x="15405" y="1452"/>
                  <a:pt x="15386" y="1444"/>
                </a:cubicBezTo>
                <a:lnTo>
                  <a:pt x="15343" y="1451"/>
                </a:lnTo>
                <a:cubicBezTo>
                  <a:pt x="15315" y="1456"/>
                  <a:pt x="15285" y="1470"/>
                  <a:pt x="15264" y="1485"/>
                </a:cubicBezTo>
                <a:lnTo>
                  <a:pt x="15222" y="1517"/>
                </a:lnTo>
                <a:cubicBezTo>
                  <a:pt x="15187" y="1510"/>
                  <a:pt x="15083" y="1494"/>
                  <a:pt x="15005" y="1494"/>
                </a:cubicBezTo>
                <a:cubicBezTo>
                  <a:pt x="14971" y="1494"/>
                  <a:pt x="14941" y="1497"/>
                  <a:pt x="14925" y="1506"/>
                </a:cubicBezTo>
                <a:cubicBezTo>
                  <a:pt x="14877" y="1530"/>
                  <a:pt x="14754" y="1600"/>
                  <a:pt x="14705" y="1600"/>
                </a:cubicBezTo>
                <a:cubicBezTo>
                  <a:pt x="14702" y="1600"/>
                  <a:pt x="14699" y="1600"/>
                  <a:pt x="14697" y="1599"/>
                </a:cubicBezTo>
                <a:cubicBezTo>
                  <a:pt x="14656" y="1591"/>
                  <a:pt x="14578" y="1581"/>
                  <a:pt x="14523" y="1579"/>
                </a:cubicBezTo>
                <a:lnTo>
                  <a:pt x="14482" y="1593"/>
                </a:lnTo>
                <a:lnTo>
                  <a:pt x="14452" y="1603"/>
                </a:lnTo>
                <a:cubicBezTo>
                  <a:pt x="14430" y="1627"/>
                  <a:pt x="14386" y="1642"/>
                  <a:pt x="14349" y="1642"/>
                </a:cubicBezTo>
                <a:cubicBezTo>
                  <a:pt x="14341" y="1642"/>
                  <a:pt x="14335" y="1642"/>
                  <a:pt x="14328" y="1640"/>
                </a:cubicBezTo>
                <a:lnTo>
                  <a:pt x="14291" y="1637"/>
                </a:lnTo>
                <a:cubicBezTo>
                  <a:pt x="14278" y="1637"/>
                  <a:pt x="14262" y="1652"/>
                  <a:pt x="14251" y="1661"/>
                </a:cubicBezTo>
                <a:lnTo>
                  <a:pt x="14235" y="1672"/>
                </a:lnTo>
                <a:cubicBezTo>
                  <a:pt x="14221" y="1685"/>
                  <a:pt x="14118" y="1697"/>
                  <a:pt x="14089" y="1709"/>
                </a:cubicBezTo>
                <a:cubicBezTo>
                  <a:pt x="14060" y="1723"/>
                  <a:pt x="14014" y="1739"/>
                  <a:pt x="14008" y="1745"/>
                </a:cubicBezTo>
                <a:cubicBezTo>
                  <a:pt x="14008" y="1746"/>
                  <a:pt x="14007" y="1746"/>
                  <a:pt x="14005" y="1746"/>
                </a:cubicBezTo>
                <a:cubicBezTo>
                  <a:pt x="13989" y="1746"/>
                  <a:pt x="13919" y="1726"/>
                  <a:pt x="13870" y="1726"/>
                </a:cubicBezTo>
                <a:cubicBezTo>
                  <a:pt x="13853" y="1726"/>
                  <a:pt x="13839" y="1728"/>
                  <a:pt x="13829" y="1734"/>
                </a:cubicBezTo>
                <a:cubicBezTo>
                  <a:pt x="13788" y="1760"/>
                  <a:pt x="13792" y="1795"/>
                  <a:pt x="13808" y="1800"/>
                </a:cubicBezTo>
                <a:cubicBezTo>
                  <a:pt x="13824" y="1805"/>
                  <a:pt x="13805" y="1818"/>
                  <a:pt x="13799" y="1820"/>
                </a:cubicBezTo>
                <a:cubicBezTo>
                  <a:pt x="13792" y="1821"/>
                  <a:pt x="13629" y="1836"/>
                  <a:pt x="13577" y="1858"/>
                </a:cubicBezTo>
                <a:cubicBezTo>
                  <a:pt x="13528" y="1880"/>
                  <a:pt x="13474" y="1898"/>
                  <a:pt x="13456" y="1898"/>
                </a:cubicBezTo>
                <a:cubicBezTo>
                  <a:pt x="13454" y="1898"/>
                  <a:pt x="13452" y="1898"/>
                  <a:pt x="13451" y="1897"/>
                </a:cubicBezTo>
                <a:cubicBezTo>
                  <a:pt x="13451" y="1897"/>
                  <a:pt x="13450" y="1897"/>
                  <a:pt x="13449" y="1897"/>
                </a:cubicBezTo>
                <a:cubicBezTo>
                  <a:pt x="13429" y="1897"/>
                  <a:pt x="13299" y="1942"/>
                  <a:pt x="13248" y="1946"/>
                </a:cubicBezTo>
                <a:cubicBezTo>
                  <a:pt x="13193" y="1950"/>
                  <a:pt x="13146" y="1955"/>
                  <a:pt x="13142" y="1959"/>
                </a:cubicBezTo>
                <a:cubicBezTo>
                  <a:pt x="13138" y="1963"/>
                  <a:pt x="13014" y="2018"/>
                  <a:pt x="12968" y="2038"/>
                </a:cubicBezTo>
                <a:cubicBezTo>
                  <a:pt x="12922" y="2059"/>
                  <a:pt x="12863" y="2087"/>
                  <a:pt x="12857" y="2092"/>
                </a:cubicBezTo>
                <a:cubicBezTo>
                  <a:pt x="12857" y="2092"/>
                  <a:pt x="12856" y="2092"/>
                  <a:pt x="12856" y="2092"/>
                </a:cubicBezTo>
                <a:cubicBezTo>
                  <a:pt x="12845" y="2092"/>
                  <a:pt x="12792" y="2067"/>
                  <a:pt x="12757" y="2067"/>
                </a:cubicBezTo>
                <a:cubicBezTo>
                  <a:pt x="12748" y="2067"/>
                  <a:pt x="12740" y="2069"/>
                  <a:pt x="12735" y="2073"/>
                </a:cubicBezTo>
                <a:cubicBezTo>
                  <a:pt x="12708" y="2096"/>
                  <a:pt x="12633" y="2130"/>
                  <a:pt x="12615" y="2141"/>
                </a:cubicBezTo>
                <a:cubicBezTo>
                  <a:pt x="12597" y="2152"/>
                  <a:pt x="12557" y="2165"/>
                  <a:pt x="12528" y="2167"/>
                </a:cubicBezTo>
                <a:lnTo>
                  <a:pt x="12521" y="2195"/>
                </a:lnTo>
                <a:lnTo>
                  <a:pt x="12519" y="2203"/>
                </a:lnTo>
                <a:cubicBezTo>
                  <a:pt x="12518" y="2206"/>
                  <a:pt x="12514" y="2207"/>
                  <a:pt x="12508" y="2207"/>
                </a:cubicBezTo>
                <a:cubicBezTo>
                  <a:pt x="12489" y="2207"/>
                  <a:pt x="12450" y="2193"/>
                  <a:pt x="12406" y="2171"/>
                </a:cubicBezTo>
                <a:lnTo>
                  <a:pt x="12350" y="2225"/>
                </a:lnTo>
                <a:lnTo>
                  <a:pt x="12329" y="2246"/>
                </a:lnTo>
                <a:cubicBezTo>
                  <a:pt x="12297" y="2257"/>
                  <a:pt x="12225" y="2291"/>
                  <a:pt x="12195" y="2291"/>
                </a:cubicBezTo>
                <a:cubicBezTo>
                  <a:pt x="12190" y="2291"/>
                  <a:pt x="12186" y="2290"/>
                  <a:pt x="12184" y="2288"/>
                </a:cubicBezTo>
                <a:cubicBezTo>
                  <a:pt x="12182" y="2286"/>
                  <a:pt x="12178" y="2286"/>
                  <a:pt x="12173" y="2286"/>
                </a:cubicBezTo>
                <a:cubicBezTo>
                  <a:pt x="12135" y="2286"/>
                  <a:pt x="12031" y="2327"/>
                  <a:pt x="11988" y="2342"/>
                </a:cubicBezTo>
                <a:cubicBezTo>
                  <a:pt x="11958" y="2352"/>
                  <a:pt x="11923" y="2358"/>
                  <a:pt x="11895" y="2358"/>
                </a:cubicBezTo>
                <a:cubicBezTo>
                  <a:pt x="11877" y="2358"/>
                  <a:pt x="11862" y="2356"/>
                  <a:pt x="11853" y="2352"/>
                </a:cubicBezTo>
                <a:lnTo>
                  <a:pt x="11850" y="2356"/>
                </a:lnTo>
                <a:cubicBezTo>
                  <a:pt x="11831" y="2374"/>
                  <a:pt x="11825" y="2400"/>
                  <a:pt x="11804" y="2416"/>
                </a:cubicBezTo>
                <a:lnTo>
                  <a:pt x="11785" y="2429"/>
                </a:lnTo>
                <a:cubicBezTo>
                  <a:pt x="11783" y="2429"/>
                  <a:pt x="11780" y="2430"/>
                  <a:pt x="11776" y="2430"/>
                </a:cubicBezTo>
                <a:cubicBezTo>
                  <a:pt x="11747" y="2430"/>
                  <a:pt x="11684" y="2409"/>
                  <a:pt x="11646" y="2409"/>
                </a:cubicBezTo>
                <a:cubicBezTo>
                  <a:pt x="11634" y="2409"/>
                  <a:pt x="11624" y="2411"/>
                  <a:pt x="11618" y="2417"/>
                </a:cubicBezTo>
                <a:cubicBezTo>
                  <a:pt x="11591" y="2439"/>
                  <a:pt x="11533" y="2479"/>
                  <a:pt x="11487" y="2504"/>
                </a:cubicBezTo>
                <a:lnTo>
                  <a:pt x="11444" y="2506"/>
                </a:lnTo>
                <a:lnTo>
                  <a:pt x="11387" y="2510"/>
                </a:lnTo>
                <a:cubicBezTo>
                  <a:pt x="11332" y="2527"/>
                  <a:pt x="11229" y="2557"/>
                  <a:pt x="11205" y="2563"/>
                </a:cubicBezTo>
                <a:cubicBezTo>
                  <a:pt x="11183" y="2568"/>
                  <a:pt x="11113" y="2616"/>
                  <a:pt x="11092" y="2629"/>
                </a:cubicBezTo>
                <a:cubicBezTo>
                  <a:pt x="11078" y="2639"/>
                  <a:pt x="11059" y="2645"/>
                  <a:pt x="11044" y="2645"/>
                </a:cubicBezTo>
                <a:cubicBezTo>
                  <a:pt x="11038" y="2645"/>
                  <a:pt x="11032" y="2644"/>
                  <a:pt x="11027" y="2642"/>
                </a:cubicBezTo>
                <a:lnTo>
                  <a:pt x="11014" y="2643"/>
                </a:lnTo>
                <a:lnTo>
                  <a:pt x="10976" y="2648"/>
                </a:lnTo>
                <a:cubicBezTo>
                  <a:pt x="10937" y="2658"/>
                  <a:pt x="10858" y="2694"/>
                  <a:pt x="10830" y="2694"/>
                </a:cubicBezTo>
                <a:cubicBezTo>
                  <a:pt x="10828" y="2694"/>
                  <a:pt x="10826" y="2693"/>
                  <a:pt x="10825" y="2693"/>
                </a:cubicBezTo>
                <a:cubicBezTo>
                  <a:pt x="10823" y="2693"/>
                  <a:pt x="10821" y="2692"/>
                  <a:pt x="10818" y="2692"/>
                </a:cubicBezTo>
                <a:cubicBezTo>
                  <a:pt x="10793" y="2692"/>
                  <a:pt x="10743" y="2715"/>
                  <a:pt x="10731" y="2726"/>
                </a:cubicBezTo>
                <a:cubicBezTo>
                  <a:pt x="10720" y="2739"/>
                  <a:pt x="10703" y="2747"/>
                  <a:pt x="10692" y="2747"/>
                </a:cubicBezTo>
                <a:cubicBezTo>
                  <a:pt x="10691" y="2747"/>
                  <a:pt x="10691" y="2747"/>
                  <a:pt x="10690" y="2747"/>
                </a:cubicBezTo>
                <a:lnTo>
                  <a:pt x="10681" y="2746"/>
                </a:lnTo>
                <a:lnTo>
                  <a:pt x="10591" y="2731"/>
                </a:lnTo>
                <a:cubicBezTo>
                  <a:pt x="10504" y="2763"/>
                  <a:pt x="10429" y="2793"/>
                  <a:pt x="10424" y="2796"/>
                </a:cubicBezTo>
                <a:lnTo>
                  <a:pt x="10419" y="2797"/>
                </a:lnTo>
                <a:lnTo>
                  <a:pt x="10393" y="2804"/>
                </a:lnTo>
                <a:cubicBezTo>
                  <a:pt x="10387" y="2823"/>
                  <a:pt x="10333" y="2822"/>
                  <a:pt x="10325" y="2830"/>
                </a:cubicBezTo>
                <a:cubicBezTo>
                  <a:pt x="10324" y="2832"/>
                  <a:pt x="10320" y="2832"/>
                  <a:pt x="10313" y="2832"/>
                </a:cubicBezTo>
                <a:cubicBezTo>
                  <a:pt x="10296" y="2832"/>
                  <a:pt x="10263" y="2828"/>
                  <a:pt x="10237" y="2828"/>
                </a:cubicBezTo>
                <a:cubicBezTo>
                  <a:pt x="10222" y="2828"/>
                  <a:pt x="10210" y="2829"/>
                  <a:pt x="10202" y="2833"/>
                </a:cubicBezTo>
                <a:cubicBezTo>
                  <a:pt x="10175" y="2848"/>
                  <a:pt x="10143" y="2870"/>
                  <a:pt x="10136" y="2884"/>
                </a:cubicBezTo>
                <a:cubicBezTo>
                  <a:pt x="10134" y="2889"/>
                  <a:pt x="10131" y="2891"/>
                  <a:pt x="10126" y="2891"/>
                </a:cubicBezTo>
                <a:cubicBezTo>
                  <a:pt x="10116" y="2891"/>
                  <a:pt x="10102" y="2881"/>
                  <a:pt x="10088" y="2865"/>
                </a:cubicBezTo>
                <a:lnTo>
                  <a:pt x="10058" y="2904"/>
                </a:lnTo>
                <a:lnTo>
                  <a:pt x="9987" y="2942"/>
                </a:lnTo>
                <a:lnTo>
                  <a:pt x="9972" y="2953"/>
                </a:lnTo>
                <a:cubicBezTo>
                  <a:pt x="9954" y="2967"/>
                  <a:pt x="9935" y="2986"/>
                  <a:pt x="9927" y="2998"/>
                </a:cubicBezTo>
                <a:lnTo>
                  <a:pt x="9935" y="3015"/>
                </a:lnTo>
                <a:lnTo>
                  <a:pt x="9943" y="3029"/>
                </a:lnTo>
                <a:cubicBezTo>
                  <a:pt x="9938" y="3048"/>
                  <a:pt x="9919" y="3060"/>
                  <a:pt x="9898" y="3060"/>
                </a:cubicBezTo>
                <a:cubicBezTo>
                  <a:pt x="9895" y="3060"/>
                  <a:pt x="9891" y="3060"/>
                  <a:pt x="9887" y="3059"/>
                </a:cubicBezTo>
                <a:lnTo>
                  <a:pt x="9867" y="3051"/>
                </a:lnTo>
                <a:lnTo>
                  <a:pt x="9793" y="3022"/>
                </a:lnTo>
                <a:cubicBezTo>
                  <a:pt x="9825" y="2981"/>
                  <a:pt x="9770" y="2940"/>
                  <a:pt x="9673" y="2931"/>
                </a:cubicBezTo>
                <a:lnTo>
                  <a:pt x="9604" y="3011"/>
                </a:lnTo>
                <a:cubicBezTo>
                  <a:pt x="9597" y="3019"/>
                  <a:pt x="9575" y="3027"/>
                  <a:pt x="9567" y="3027"/>
                </a:cubicBezTo>
                <a:cubicBezTo>
                  <a:pt x="9566" y="3027"/>
                  <a:pt x="9565" y="3027"/>
                  <a:pt x="9565" y="3026"/>
                </a:cubicBezTo>
                <a:lnTo>
                  <a:pt x="9507" y="2974"/>
                </a:lnTo>
                <a:cubicBezTo>
                  <a:pt x="9472" y="3015"/>
                  <a:pt x="9405" y="3062"/>
                  <a:pt x="9389" y="3064"/>
                </a:cubicBezTo>
                <a:cubicBezTo>
                  <a:pt x="9372" y="3066"/>
                  <a:pt x="9317" y="3071"/>
                  <a:pt x="9301" y="3071"/>
                </a:cubicBezTo>
                <a:cubicBezTo>
                  <a:pt x="9286" y="3071"/>
                  <a:pt x="9254" y="3100"/>
                  <a:pt x="9246" y="3110"/>
                </a:cubicBezTo>
                <a:cubicBezTo>
                  <a:pt x="9240" y="3121"/>
                  <a:pt x="9183" y="3133"/>
                  <a:pt x="9122" y="3139"/>
                </a:cubicBezTo>
                <a:lnTo>
                  <a:pt x="9072" y="3165"/>
                </a:lnTo>
                <a:lnTo>
                  <a:pt x="9054" y="3175"/>
                </a:lnTo>
                <a:cubicBezTo>
                  <a:pt x="9030" y="3183"/>
                  <a:pt x="8947" y="3203"/>
                  <a:pt x="8869" y="3216"/>
                </a:cubicBezTo>
                <a:lnTo>
                  <a:pt x="8797" y="3224"/>
                </a:lnTo>
                <a:lnTo>
                  <a:pt x="8684" y="3234"/>
                </a:lnTo>
                <a:cubicBezTo>
                  <a:pt x="8583" y="3281"/>
                  <a:pt x="8447" y="3352"/>
                  <a:pt x="8421" y="3352"/>
                </a:cubicBezTo>
                <a:cubicBezTo>
                  <a:pt x="8420" y="3352"/>
                  <a:pt x="8420" y="3352"/>
                  <a:pt x="8419" y="3352"/>
                </a:cubicBezTo>
                <a:cubicBezTo>
                  <a:pt x="8414" y="3351"/>
                  <a:pt x="8407" y="3351"/>
                  <a:pt x="8398" y="3351"/>
                </a:cubicBezTo>
                <a:cubicBezTo>
                  <a:pt x="8367" y="3351"/>
                  <a:pt x="8318" y="3355"/>
                  <a:pt x="8305" y="3362"/>
                </a:cubicBezTo>
                <a:cubicBezTo>
                  <a:pt x="8289" y="3371"/>
                  <a:pt x="8252" y="3390"/>
                  <a:pt x="8242" y="3393"/>
                </a:cubicBezTo>
                <a:cubicBezTo>
                  <a:pt x="8241" y="3393"/>
                  <a:pt x="8240" y="3393"/>
                  <a:pt x="8240" y="3393"/>
                </a:cubicBezTo>
                <a:cubicBezTo>
                  <a:pt x="8227" y="3393"/>
                  <a:pt x="8190" y="3381"/>
                  <a:pt x="8168" y="3381"/>
                </a:cubicBezTo>
                <a:cubicBezTo>
                  <a:pt x="8163" y="3381"/>
                  <a:pt x="8158" y="3382"/>
                  <a:pt x="8155" y="3384"/>
                </a:cubicBezTo>
                <a:cubicBezTo>
                  <a:pt x="8140" y="3393"/>
                  <a:pt x="8068" y="3417"/>
                  <a:pt x="8042" y="3417"/>
                </a:cubicBezTo>
                <a:cubicBezTo>
                  <a:pt x="8017" y="3417"/>
                  <a:pt x="7931" y="3456"/>
                  <a:pt x="7903" y="3462"/>
                </a:cubicBezTo>
                <a:cubicBezTo>
                  <a:pt x="7875" y="3468"/>
                  <a:pt x="7740" y="3548"/>
                  <a:pt x="7687" y="3561"/>
                </a:cubicBezTo>
                <a:cubicBezTo>
                  <a:pt x="7645" y="3571"/>
                  <a:pt x="7573" y="3601"/>
                  <a:pt x="7538" y="3601"/>
                </a:cubicBezTo>
                <a:cubicBezTo>
                  <a:pt x="7527" y="3601"/>
                  <a:pt x="7520" y="3598"/>
                  <a:pt x="7518" y="3592"/>
                </a:cubicBezTo>
                <a:cubicBezTo>
                  <a:pt x="7516" y="3585"/>
                  <a:pt x="7508" y="3582"/>
                  <a:pt x="7497" y="3582"/>
                </a:cubicBezTo>
                <a:cubicBezTo>
                  <a:pt x="7461" y="3582"/>
                  <a:pt x="7388" y="3610"/>
                  <a:pt x="7349" y="3615"/>
                </a:cubicBezTo>
                <a:cubicBezTo>
                  <a:pt x="7299" y="3622"/>
                  <a:pt x="7215" y="3641"/>
                  <a:pt x="7201" y="3650"/>
                </a:cubicBezTo>
                <a:cubicBezTo>
                  <a:pt x="7198" y="3652"/>
                  <a:pt x="7193" y="3653"/>
                  <a:pt x="7186" y="3653"/>
                </a:cubicBezTo>
                <a:cubicBezTo>
                  <a:pt x="7170" y="3653"/>
                  <a:pt x="7145" y="3646"/>
                  <a:pt x="7123" y="3633"/>
                </a:cubicBezTo>
                <a:lnTo>
                  <a:pt x="7107" y="3673"/>
                </a:lnTo>
                <a:lnTo>
                  <a:pt x="7097" y="3697"/>
                </a:lnTo>
                <a:cubicBezTo>
                  <a:pt x="7095" y="3698"/>
                  <a:pt x="7093" y="3698"/>
                  <a:pt x="7090" y="3698"/>
                </a:cubicBezTo>
                <a:cubicBezTo>
                  <a:pt x="7062" y="3698"/>
                  <a:pt x="6981" y="3692"/>
                  <a:pt x="6913" y="3692"/>
                </a:cubicBezTo>
                <a:cubicBezTo>
                  <a:pt x="6882" y="3692"/>
                  <a:pt x="6854" y="3693"/>
                  <a:pt x="6835" y="3696"/>
                </a:cubicBezTo>
                <a:cubicBezTo>
                  <a:pt x="6819" y="3699"/>
                  <a:pt x="6803" y="3701"/>
                  <a:pt x="6788" y="3701"/>
                </a:cubicBezTo>
                <a:cubicBezTo>
                  <a:pt x="6746" y="3701"/>
                  <a:pt x="6715" y="3690"/>
                  <a:pt x="6711" y="3671"/>
                </a:cubicBezTo>
                <a:lnTo>
                  <a:pt x="6721" y="3655"/>
                </a:lnTo>
                <a:cubicBezTo>
                  <a:pt x="6758" y="3595"/>
                  <a:pt x="6806" y="3538"/>
                  <a:pt x="6845" y="3477"/>
                </a:cubicBezTo>
                <a:lnTo>
                  <a:pt x="6883" y="3419"/>
                </a:lnTo>
                <a:cubicBezTo>
                  <a:pt x="6921" y="3352"/>
                  <a:pt x="7019" y="3191"/>
                  <a:pt x="7041" y="3150"/>
                </a:cubicBezTo>
                <a:cubicBezTo>
                  <a:pt x="7063" y="3108"/>
                  <a:pt x="7124" y="3013"/>
                  <a:pt x="7137" y="2988"/>
                </a:cubicBezTo>
                <a:cubicBezTo>
                  <a:pt x="7148" y="2963"/>
                  <a:pt x="7262" y="2926"/>
                  <a:pt x="7257" y="2893"/>
                </a:cubicBezTo>
                <a:cubicBezTo>
                  <a:pt x="7252" y="2860"/>
                  <a:pt x="7281" y="2804"/>
                  <a:pt x="7286" y="2783"/>
                </a:cubicBezTo>
                <a:cubicBezTo>
                  <a:pt x="7291" y="2761"/>
                  <a:pt x="7330" y="2694"/>
                  <a:pt x="7345" y="2677"/>
                </a:cubicBezTo>
                <a:cubicBezTo>
                  <a:pt x="7361" y="2659"/>
                  <a:pt x="7385" y="2617"/>
                  <a:pt x="7401" y="2581"/>
                </a:cubicBezTo>
                <a:lnTo>
                  <a:pt x="7414" y="2548"/>
                </a:lnTo>
                <a:lnTo>
                  <a:pt x="7428" y="2514"/>
                </a:lnTo>
                <a:cubicBezTo>
                  <a:pt x="7453" y="2480"/>
                  <a:pt x="7498" y="2443"/>
                  <a:pt x="7525" y="2430"/>
                </a:cubicBezTo>
                <a:lnTo>
                  <a:pt x="7525" y="2396"/>
                </a:lnTo>
                <a:cubicBezTo>
                  <a:pt x="7525" y="2353"/>
                  <a:pt x="7534" y="2299"/>
                  <a:pt x="7566" y="2271"/>
                </a:cubicBezTo>
                <a:lnTo>
                  <a:pt x="7616" y="2228"/>
                </a:lnTo>
                <a:cubicBezTo>
                  <a:pt x="7606" y="2180"/>
                  <a:pt x="7600" y="2084"/>
                  <a:pt x="7602" y="2063"/>
                </a:cubicBezTo>
                <a:cubicBezTo>
                  <a:pt x="7605" y="2042"/>
                  <a:pt x="7612" y="2016"/>
                  <a:pt x="7618" y="2005"/>
                </a:cubicBezTo>
                <a:lnTo>
                  <a:pt x="7699" y="2005"/>
                </a:lnTo>
                <a:cubicBezTo>
                  <a:pt x="7669" y="1980"/>
                  <a:pt x="7628" y="1818"/>
                  <a:pt x="7621" y="1802"/>
                </a:cubicBezTo>
                <a:cubicBezTo>
                  <a:pt x="7613" y="1785"/>
                  <a:pt x="7605" y="1743"/>
                  <a:pt x="7615" y="1730"/>
                </a:cubicBezTo>
                <a:cubicBezTo>
                  <a:pt x="7623" y="1718"/>
                  <a:pt x="7584" y="1678"/>
                  <a:pt x="7564" y="1664"/>
                </a:cubicBezTo>
                <a:cubicBezTo>
                  <a:pt x="7544" y="1652"/>
                  <a:pt x="7579" y="1579"/>
                  <a:pt x="7546" y="1570"/>
                </a:cubicBezTo>
                <a:cubicBezTo>
                  <a:pt x="7514" y="1560"/>
                  <a:pt x="7415" y="1446"/>
                  <a:pt x="7388" y="1441"/>
                </a:cubicBezTo>
                <a:cubicBezTo>
                  <a:pt x="7361" y="1436"/>
                  <a:pt x="7289" y="1276"/>
                  <a:pt x="7265" y="1217"/>
                </a:cubicBezTo>
                <a:cubicBezTo>
                  <a:pt x="7240" y="1159"/>
                  <a:pt x="7191" y="1036"/>
                  <a:pt x="7196" y="1000"/>
                </a:cubicBezTo>
                <a:cubicBezTo>
                  <a:pt x="7201" y="964"/>
                  <a:pt x="7167" y="854"/>
                  <a:pt x="7162" y="820"/>
                </a:cubicBezTo>
                <a:cubicBezTo>
                  <a:pt x="7158" y="803"/>
                  <a:pt x="7151" y="796"/>
                  <a:pt x="7143" y="796"/>
                </a:cubicBezTo>
                <a:cubicBezTo>
                  <a:pt x="7137" y="796"/>
                  <a:pt x="7131" y="801"/>
                  <a:pt x="7127" y="808"/>
                </a:cubicBezTo>
                <a:cubicBezTo>
                  <a:pt x="7127" y="809"/>
                  <a:pt x="7126" y="810"/>
                  <a:pt x="7125" y="810"/>
                </a:cubicBezTo>
                <a:cubicBezTo>
                  <a:pt x="7116" y="810"/>
                  <a:pt x="7096" y="723"/>
                  <a:pt x="7091" y="693"/>
                </a:cubicBezTo>
                <a:cubicBezTo>
                  <a:pt x="7085" y="661"/>
                  <a:pt x="7060" y="589"/>
                  <a:pt x="7044" y="575"/>
                </a:cubicBezTo>
                <a:cubicBezTo>
                  <a:pt x="7029" y="561"/>
                  <a:pt x="6982" y="507"/>
                  <a:pt x="6969" y="491"/>
                </a:cubicBezTo>
                <a:cubicBezTo>
                  <a:pt x="6955" y="476"/>
                  <a:pt x="6897" y="425"/>
                  <a:pt x="6908" y="410"/>
                </a:cubicBezTo>
                <a:cubicBezTo>
                  <a:pt x="6921" y="397"/>
                  <a:pt x="6833" y="282"/>
                  <a:pt x="6785" y="253"/>
                </a:cubicBezTo>
                <a:cubicBezTo>
                  <a:pt x="6738" y="223"/>
                  <a:pt x="6690" y="194"/>
                  <a:pt x="6681" y="194"/>
                </a:cubicBezTo>
                <a:cubicBezTo>
                  <a:pt x="6672" y="194"/>
                  <a:pt x="6561" y="174"/>
                  <a:pt x="6531" y="151"/>
                </a:cubicBezTo>
                <a:cubicBezTo>
                  <a:pt x="6501" y="129"/>
                  <a:pt x="6393" y="59"/>
                  <a:pt x="6353" y="50"/>
                </a:cubicBezTo>
                <a:cubicBezTo>
                  <a:pt x="6341" y="48"/>
                  <a:pt x="6323" y="47"/>
                  <a:pt x="6304" y="47"/>
                </a:cubicBezTo>
                <a:cubicBezTo>
                  <a:pt x="6261" y="47"/>
                  <a:pt x="6211" y="53"/>
                  <a:pt x="6208" y="65"/>
                </a:cubicBezTo>
                <a:cubicBezTo>
                  <a:pt x="6207" y="71"/>
                  <a:pt x="6202" y="73"/>
                  <a:pt x="6193" y="73"/>
                </a:cubicBezTo>
                <a:cubicBezTo>
                  <a:pt x="6176" y="73"/>
                  <a:pt x="6144" y="60"/>
                  <a:pt x="6110" y="38"/>
                </a:cubicBezTo>
                <a:lnTo>
                  <a:pt x="6104" y="43"/>
                </a:lnTo>
                <a:cubicBezTo>
                  <a:pt x="6084" y="58"/>
                  <a:pt x="6063" y="62"/>
                  <a:pt x="6043" y="62"/>
                </a:cubicBezTo>
                <a:cubicBezTo>
                  <a:pt x="6014" y="62"/>
                  <a:pt x="5985" y="54"/>
                  <a:pt x="5957" y="54"/>
                </a:cubicBezTo>
                <a:cubicBezTo>
                  <a:pt x="5954" y="54"/>
                  <a:pt x="5951" y="54"/>
                  <a:pt x="5947" y="54"/>
                </a:cubicBezTo>
                <a:cubicBezTo>
                  <a:pt x="5945" y="54"/>
                  <a:pt x="5943" y="55"/>
                  <a:pt x="5941" y="55"/>
                </a:cubicBezTo>
                <a:cubicBezTo>
                  <a:pt x="5928" y="55"/>
                  <a:pt x="5915" y="53"/>
                  <a:pt x="5903" y="53"/>
                </a:cubicBezTo>
                <a:cubicBezTo>
                  <a:pt x="5890" y="53"/>
                  <a:pt x="5877" y="55"/>
                  <a:pt x="5868" y="60"/>
                </a:cubicBezTo>
                <a:lnTo>
                  <a:pt x="5832" y="79"/>
                </a:lnTo>
                <a:cubicBezTo>
                  <a:pt x="5810" y="66"/>
                  <a:pt x="5766" y="53"/>
                  <a:pt x="5741" y="53"/>
                </a:cubicBezTo>
                <a:cubicBezTo>
                  <a:pt x="5736" y="53"/>
                  <a:pt x="5732" y="53"/>
                  <a:pt x="5729" y="54"/>
                </a:cubicBezTo>
                <a:cubicBezTo>
                  <a:pt x="5728" y="55"/>
                  <a:pt x="5727" y="55"/>
                  <a:pt x="5725" y="55"/>
                </a:cubicBezTo>
                <a:cubicBezTo>
                  <a:pt x="5681" y="55"/>
                  <a:pt x="5395" y="1"/>
                  <a:pt x="52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225750" y="-378575"/>
            <a:ext cx="3975633" cy="722056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 hasCustomPrompt="1"/>
          </p:nvPr>
        </p:nvSpPr>
        <p:spPr>
          <a:xfrm>
            <a:off x="4343350" y="169741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8" name="Google Shape;248;p11"/>
          <p:cNvSpPr txBox="1">
            <a:spLocks noGrp="1"/>
          </p:cNvSpPr>
          <p:nvPr>
            <p:ph type="subTitle" idx="1"/>
          </p:nvPr>
        </p:nvSpPr>
        <p:spPr>
          <a:xfrm>
            <a:off x="4343350" y="3208563"/>
            <a:ext cx="39642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11"/>
          <p:cNvCxnSpPr/>
          <p:nvPr/>
        </p:nvCxnSpPr>
        <p:spPr>
          <a:xfrm>
            <a:off x="-113375" y="37765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1"/>
          <p:cNvCxnSpPr/>
          <p:nvPr/>
        </p:nvCxnSpPr>
        <p:spPr>
          <a:xfrm>
            <a:off x="-113375" y="5041775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1"/>
          <p:cNvCxnSpPr/>
          <p:nvPr/>
        </p:nvCxnSpPr>
        <p:spPr>
          <a:xfrm>
            <a:off x="-113375" y="1085100"/>
            <a:ext cx="909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1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11"/>
          <p:cNvSpPr/>
          <p:nvPr/>
        </p:nvSpPr>
        <p:spPr>
          <a:xfrm>
            <a:off x="1349075" y="4741500"/>
            <a:ext cx="2724212" cy="494773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1700700" y="1158625"/>
            <a:ext cx="34062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63477"/>
            <a:ext cx="9807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"/>
          </p:nvPr>
        </p:nvSpPr>
        <p:spPr>
          <a:xfrm>
            <a:off x="720000" y="1612680"/>
            <a:ext cx="43869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3"/>
          </p:nvPr>
        </p:nvSpPr>
        <p:spPr>
          <a:xfrm>
            <a:off x="1700700" y="2052842"/>
            <a:ext cx="340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055213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5"/>
          </p:nvPr>
        </p:nvSpPr>
        <p:spPr>
          <a:xfrm>
            <a:off x="720000" y="2501983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6"/>
          </p:nvPr>
        </p:nvSpPr>
        <p:spPr>
          <a:xfrm>
            <a:off x="1708475" y="2949158"/>
            <a:ext cx="339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51787"/>
            <a:ext cx="98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8"/>
          </p:nvPr>
        </p:nvSpPr>
        <p:spPr>
          <a:xfrm>
            <a:off x="720000" y="3397638"/>
            <a:ext cx="4386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9"/>
          </p:nvPr>
        </p:nvSpPr>
        <p:spPr>
          <a:xfrm>
            <a:off x="1708475" y="3845475"/>
            <a:ext cx="33984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850327"/>
            <a:ext cx="9807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4"/>
          </p:nvPr>
        </p:nvSpPr>
        <p:spPr>
          <a:xfrm>
            <a:off x="720000" y="4298146"/>
            <a:ext cx="4386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13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3"/>
          <p:cNvCxnSpPr/>
          <p:nvPr/>
        </p:nvCxnSpPr>
        <p:spPr>
          <a:xfrm>
            <a:off x="159900" y="37765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3"/>
          <p:cNvCxnSpPr/>
          <p:nvPr/>
        </p:nvCxnSpPr>
        <p:spPr>
          <a:xfrm>
            <a:off x="159900" y="5041775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3"/>
          <p:cNvCxnSpPr/>
          <p:nvPr/>
        </p:nvCxnSpPr>
        <p:spPr>
          <a:xfrm>
            <a:off x="159900" y="1085100"/>
            <a:ext cx="90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3"/>
          <p:cNvSpPr/>
          <p:nvPr/>
        </p:nvSpPr>
        <p:spPr>
          <a:xfrm>
            <a:off x="6122325" y="4634075"/>
            <a:ext cx="4371895" cy="371649"/>
          </a:xfrm>
          <a:custGeom>
            <a:avLst/>
            <a:gdLst/>
            <a:ahLst/>
            <a:cxnLst/>
            <a:rect l="l" t="t" r="r" b="b"/>
            <a:pathLst>
              <a:path w="40737" h="3463" extrusionOk="0">
                <a:moveTo>
                  <a:pt x="38559" y="229"/>
                </a:moveTo>
                <a:lnTo>
                  <a:pt x="38559" y="263"/>
                </a:lnTo>
                <a:lnTo>
                  <a:pt x="38548" y="263"/>
                </a:lnTo>
                <a:lnTo>
                  <a:pt x="38548" y="229"/>
                </a:lnTo>
                <a:close/>
                <a:moveTo>
                  <a:pt x="38331" y="261"/>
                </a:moveTo>
                <a:lnTo>
                  <a:pt x="38331" y="294"/>
                </a:lnTo>
                <a:lnTo>
                  <a:pt x="38321" y="294"/>
                </a:lnTo>
                <a:lnTo>
                  <a:pt x="38321" y="261"/>
                </a:lnTo>
                <a:close/>
                <a:moveTo>
                  <a:pt x="3845" y="404"/>
                </a:moveTo>
                <a:lnTo>
                  <a:pt x="3845" y="417"/>
                </a:lnTo>
                <a:lnTo>
                  <a:pt x="3813" y="417"/>
                </a:lnTo>
                <a:lnTo>
                  <a:pt x="3813" y="404"/>
                </a:lnTo>
                <a:close/>
                <a:moveTo>
                  <a:pt x="3932" y="393"/>
                </a:moveTo>
                <a:lnTo>
                  <a:pt x="3932" y="427"/>
                </a:lnTo>
                <a:lnTo>
                  <a:pt x="3921" y="427"/>
                </a:lnTo>
                <a:lnTo>
                  <a:pt x="3921" y="393"/>
                </a:lnTo>
                <a:close/>
                <a:moveTo>
                  <a:pt x="3748" y="438"/>
                </a:moveTo>
                <a:lnTo>
                  <a:pt x="3748" y="450"/>
                </a:lnTo>
                <a:lnTo>
                  <a:pt x="3716" y="450"/>
                </a:lnTo>
                <a:lnTo>
                  <a:pt x="3716" y="438"/>
                </a:lnTo>
                <a:close/>
                <a:moveTo>
                  <a:pt x="4098" y="427"/>
                </a:moveTo>
                <a:cubicBezTo>
                  <a:pt x="4098" y="435"/>
                  <a:pt x="4099" y="446"/>
                  <a:pt x="4099" y="455"/>
                </a:cubicBezTo>
                <a:lnTo>
                  <a:pt x="3981" y="455"/>
                </a:lnTo>
                <a:cubicBezTo>
                  <a:pt x="3981" y="449"/>
                  <a:pt x="3980" y="440"/>
                  <a:pt x="3980" y="434"/>
                </a:cubicBezTo>
                <a:cubicBezTo>
                  <a:pt x="4020" y="432"/>
                  <a:pt x="4058" y="429"/>
                  <a:pt x="4098" y="427"/>
                </a:cubicBezTo>
                <a:close/>
                <a:moveTo>
                  <a:pt x="3645" y="433"/>
                </a:moveTo>
                <a:cubicBezTo>
                  <a:pt x="3646" y="439"/>
                  <a:pt x="3646" y="445"/>
                  <a:pt x="3647" y="450"/>
                </a:cubicBezTo>
                <a:lnTo>
                  <a:pt x="3593" y="461"/>
                </a:lnTo>
                <a:cubicBezTo>
                  <a:pt x="3593" y="453"/>
                  <a:pt x="3591" y="443"/>
                  <a:pt x="3591" y="433"/>
                </a:cubicBezTo>
                <a:close/>
                <a:moveTo>
                  <a:pt x="4421" y="432"/>
                </a:moveTo>
                <a:cubicBezTo>
                  <a:pt x="4386" y="453"/>
                  <a:pt x="4352" y="457"/>
                  <a:pt x="4320" y="457"/>
                </a:cubicBezTo>
                <a:cubicBezTo>
                  <a:pt x="4304" y="457"/>
                  <a:pt x="4288" y="456"/>
                  <a:pt x="4273" y="456"/>
                </a:cubicBezTo>
                <a:cubicBezTo>
                  <a:pt x="4241" y="456"/>
                  <a:pt x="4213" y="460"/>
                  <a:pt x="4190" y="487"/>
                </a:cubicBezTo>
                <a:cubicBezTo>
                  <a:pt x="4170" y="474"/>
                  <a:pt x="4151" y="461"/>
                  <a:pt x="4109" y="432"/>
                </a:cubicBezTo>
                <a:close/>
                <a:moveTo>
                  <a:pt x="4544" y="426"/>
                </a:moveTo>
                <a:cubicBezTo>
                  <a:pt x="4564" y="426"/>
                  <a:pt x="4583" y="432"/>
                  <a:pt x="4599" y="456"/>
                </a:cubicBezTo>
                <a:cubicBezTo>
                  <a:pt x="4602" y="464"/>
                  <a:pt x="4611" y="471"/>
                  <a:pt x="4619" y="480"/>
                </a:cubicBezTo>
                <a:lnTo>
                  <a:pt x="4610" y="490"/>
                </a:lnTo>
                <a:lnTo>
                  <a:pt x="4586" y="463"/>
                </a:lnTo>
                <a:lnTo>
                  <a:pt x="4593" y="456"/>
                </a:lnTo>
                <a:lnTo>
                  <a:pt x="4467" y="456"/>
                </a:lnTo>
                <a:cubicBezTo>
                  <a:pt x="4470" y="445"/>
                  <a:pt x="4473" y="430"/>
                  <a:pt x="4474" y="430"/>
                </a:cubicBezTo>
                <a:cubicBezTo>
                  <a:pt x="4479" y="431"/>
                  <a:pt x="4483" y="431"/>
                  <a:pt x="4487" y="431"/>
                </a:cubicBezTo>
                <a:cubicBezTo>
                  <a:pt x="4506" y="431"/>
                  <a:pt x="4525" y="426"/>
                  <a:pt x="4544" y="426"/>
                </a:cubicBezTo>
                <a:close/>
                <a:moveTo>
                  <a:pt x="3801" y="460"/>
                </a:moveTo>
                <a:lnTo>
                  <a:pt x="3801" y="494"/>
                </a:lnTo>
                <a:lnTo>
                  <a:pt x="3791" y="494"/>
                </a:lnTo>
                <a:lnTo>
                  <a:pt x="3791" y="460"/>
                </a:lnTo>
                <a:close/>
                <a:moveTo>
                  <a:pt x="3574" y="469"/>
                </a:moveTo>
                <a:cubicBezTo>
                  <a:pt x="3522" y="492"/>
                  <a:pt x="3491" y="507"/>
                  <a:pt x="3456" y="523"/>
                </a:cubicBezTo>
                <a:lnTo>
                  <a:pt x="3456" y="469"/>
                </a:lnTo>
                <a:close/>
                <a:moveTo>
                  <a:pt x="3267" y="478"/>
                </a:moveTo>
                <a:cubicBezTo>
                  <a:pt x="3280" y="506"/>
                  <a:pt x="3287" y="522"/>
                  <a:pt x="3302" y="550"/>
                </a:cubicBezTo>
                <a:cubicBezTo>
                  <a:pt x="3259" y="556"/>
                  <a:pt x="3226" y="561"/>
                  <a:pt x="3178" y="564"/>
                </a:cubicBezTo>
                <a:lnTo>
                  <a:pt x="3178" y="564"/>
                </a:lnTo>
                <a:cubicBezTo>
                  <a:pt x="3214" y="525"/>
                  <a:pt x="3236" y="505"/>
                  <a:pt x="3267" y="478"/>
                </a:cubicBezTo>
                <a:close/>
                <a:moveTo>
                  <a:pt x="4895" y="629"/>
                </a:moveTo>
                <a:lnTo>
                  <a:pt x="4918" y="655"/>
                </a:lnTo>
                <a:lnTo>
                  <a:pt x="4915" y="658"/>
                </a:lnTo>
                <a:lnTo>
                  <a:pt x="4915" y="658"/>
                </a:lnTo>
                <a:cubicBezTo>
                  <a:pt x="4895" y="647"/>
                  <a:pt x="4890" y="643"/>
                  <a:pt x="4885" y="639"/>
                </a:cubicBezTo>
                <a:lnTo>
                  <a:pt x="4895" y="629"/>
                </a:lnTo>
                <a:close/>
                <a:moveTo>
                  <a:pt x="4925" y="670"/>
                </a:moveTo>
                <a:cubicBezTo>
                  <a:pt x="4937" y="676"/>
                  <a:pt x="4938" y="679"/>
                  <a:pt x="4935" y="679"/>
                </a:cubicBezTo>
                <a:cubicBezTo>
                  <a:pt x="4932" y="679"/>
                  <a:pt x="4923" y="676"/>
                  <a:pt x="4914" y="674"/>
                </a:cubicBezTo>
                <a:cubicBezTo>
                  <a:pt x="4918" y="673"/>
                  <a:pt x="4922" y="671"/>
                  <a:pt x="4925" y="670"/>
                </a:cubicBezTo>
                <a:close/>
                <a:moveTo>
                  <a:pt x="36385" y="658"/>
                </a:moveTo>
                <a:lnTo>
                  <a:pt x="36385" y="691"/>
                </a:lnTo>
                <a:lnTo>
                  <a:pt x="36375" y="691"/>
                </a:lnTo>
                <a:lnTo>
                  <a:pt x="36375" y="658"/>
                </a:lnTo>
                <a:close/>
                <a:moveTo>
                  <a:pt x="4960" y="659"/>
                </a:moveTo>
                <a:cubicBezTo>
                  <a:pt x="4965" y="659"/>
                  <a:pt x="4971" y="671"/>
                  <a:pt x="4992" y="696"/>
                </a:cubicBezTo>
                <a:cubicBezTo>
                  <a:pt x="4966" y="684"/>
                  <a:pt x="4947" y="674"/>
                  <a:pt x="4932" y="667"/>
                </a:cubicBezTo>
                <a:lnTo>
                  <a:pt x="4932" y="667"/>
                </a:lnTo>
                <a:cubicBezTo>
                  <a:pt x="4941" y="664"/>
                  <a:pt x="4950" y="661"/>
                  <a:pt x="4960" y="659"/>
                </a:cubicBezTo>
                <a:close/>
                <a:moveTo>
                  <a:pt x="5105" y="759"/>
                </a:moveTo>
                <a:cubicBezTo>
                  <a:pt x="5112" y="766"/>
                  <a:pt x="5119" y="775"/>
                  <a:pt x="5127" y="782"/>
                </a:cubicBezTo>
                <a:lnTo>
                  <a:pt x="5127" y="782"/>
                </a:lnTo>
                <a:cubicBezTo>
                  <a:pt x="5119" y="775"/>
                  <a:pt x="5112" y="768"/>
                  <a:pt x="5105" y="759"/>
                </a:cubicBezTo>
                <a:close/>
                <a:moveTo>
                  <a:pt x="4947" y="800"/>
                </a:moveTo>
                <a:lnTo>
                  <a:pt x="4947" y="813"/>
                </a:lnTo>
                <a:lnTo>
                  <a:pt x="4915" y="813"/>
                </a:lnTo>
                <a:lnTo>
                  <a:pt x="4915" y="800"/>
                </a:lnTo>
                <a:close/>
                <a:moveTo>
                  <a:pt x="5137" y="790"/>
                </a:moveTo>
                <a:cubicBezTo>
                  <a:pt x="5148" y="797"/>
                  <a:pt x="5157" y="804"/>
                  <a:pt x="5166" y="813"/>
                </a:cubicBezTo>
                <a:lnTo>
                  <a:pt x="5156" y="823"/>
                </a:lnTo>
                <a:lnTo>
                  <a:pt x="5132" y="795"/>
                </a:lnTo>
                <a:lnTo>
                  <a:pt x="5137" y="790"/>
                </a:lnTo>
                <a:close/>
                <a:moveTo>
                  <a:pt x="4818" y="900"/>
                </a:moveTo>
                <a:lnTo>
                  <a:pt x="4818" y="911"/>
                </a:lnTo>
                <a:lnTo>
                  <a:pt x="4786" y="911"/>
                </a:lnTo>
                <a:lnTo>
                  <a:pt x="4786" y="900"/>
                </a:lnTo>
                <a:close/>
                <a:moveTo>
                  <a:pt x="4818" y="1164"/>
                </a:moveTo>
                <a:lnTo>
                  <a:pt x="4818" y="1175"/>
                </a:lnTo>
                <a:lnTo>
                  <a:pt x="4786" y="1175"/>
                </a:lnTo>
                <a:lnTo>
                  <a:pt x="4786" y="1164"/>
                </a:lnTo>
                <a:close/>
                <a:moveTo>
                  <a:pt x="4906" y="960"/>
                </a:moveTo>
                <a:lnTo>
                  <a:pt x="4906" y="1186"/>
                </a:lnTo>
                <a:cubicBezTo>
                  <a:pt x="4901" y="1188"/>
                  <a:pt x="4895" y="1188"/>
                  <a:pt x="4889" y="1188"/>
                </a:cubicBezTo>
                <a:cubicBezTo>
                  <a:pt x="4885" y="1136"/>
                  <a:pt x="4882" y="1085"/>
                  <a:pt x="4875" y="1010"/>
                </a:cubicBezTo>
                <a:cubicBezTo>
                  <a:pt x="4865" y="1005"/>
                  <a:pt x="4838" y="990"/>
                  <a:pt x="4782" y="960"/>
                </a:cubicBezTo>
                <a:close/>
                <a:moveTo>
                  <a:pt x="4888" y="1239"/>
                </a:moveTo>
                <a:lnTo>
                  <a:pt x="4888" y="1239"/>
                </a:lnTo>
                <a:cubicBezTo>
                  <a:pt x="4875" y="1263"/>
                  <a:pt x="4865" y="1281"/>
                  <a:pt x="4857" y="1295"/>
                </a:cubicBezTo>
                <a:lnTo>
                  <a:pt x="4857" y="1295"/>
                </a:lnTo>
                <a:cubicBezTo>
                  <a:pt x="4855" y="1287"/>
                  <a:pt x="4853" y="1280"/>
                  <a:pt x="4852" y="1272"/>
                </a:cubicBezTo>
                <a:cubicBezTo>
                  <a:pt x="4850" y="1268"/>
                  <a:pt x="4863" y="1261"/>
                  <a:pt x="4888" y="1239"/>
                </a:cubicBezTo>
                <a:close/>
                <a:moveTo>
                  <a:pt x="4868" y="1303"/>
                </a:moveTo>
                <a:cubicBezTo>
                  <a:pt x="4869" y="1303"/>
                  <a:pt x="4867" y="1311"/>
                  <a:pt x="4865" y="1318"/>
                </a:cubicBezTo>
                <a:cubicBezTo>
                  <a:pt x="4864" y="1316"/>
                  <a:pt x="4863" y="1313"/>
                  <a:pt x="4862" y="1310"/>
                </a:cubicBezTo>
                <a:lnTo>
                  <a:pt x="4862" y="1310"/>
                </a:lnTo>
                <a:cubicBezTo>
                  <a:pt x="4865" y="1305"/>
                  <a:pt x="4867" y="1303"/>
                  <a:pt x="4868" y="1303"/>
                </a:cubicBezTo>
                <a:close/>
                <a:moveTo>
                  <a:pt x="4836" y="1318"/>
                </a:moveTo>
                <a:cubicBezTo>
                  <a:pt x="4837" y="1321"/>
                  <a:pt x="4838" y="1323"/>
                  <a:pt x="4839" y="1326"/>
                </a:cubicBezTo>
                <a:lnTo>
                  <a:pt x="4839" y="1326"/>
                </a:lnTo>
                <a:cubicBezTo>
                  <a:pt x="4835" y="1331"/>
                  <a:pt x="4833" y="1333"/>
                  <a:pt x="4833" y="1333"/>
                </a:cubicBezTo>
                <a:cubicBezTo>
                  <a:pt x="4831" y="1333"/>
                  <a:pt x="4834" y="1326"/>
                  <a:pt x="4836" y="1318"/>
                </a:cubicBezTo>
                <a:close/>
                <a:moveTo>
                  <a:pt x="4774" y="1350"/>
                </a:moveTo>
                <a:lnTo>
                  <a:pt x="4774" y="1384"/>
                </a:lnTo>
                <a:lnTo>
                  <a:pt x="4764" y="1384"/>
                </a:lnTo>
                <a:lnTo>
                  <a:pt x="4764" y="1350"/>
                </a:lnTo>
                <a:close/>
                <a:moveTo>
                  <a:pt x="4844" y="1342"/>
                </a:moveTo>
                <a:cubicBezTo>
                  <a:pt x="4847" y="1349"/>
                  <a:pt x="4849" y="1357"/>
                  <a:pt x="4850" y="1365"/>
                </a:cubicBezTo>
                <a:cubicBezTo>
                  <a:pt x="4850" y="1370"/>
                  <a:pt x="4838" y="1376"/>
                  <a:pt x="4813" y="1401"/>
                </a:cubicBezTo>
                <a:cubicBezTo>
                  <a:pt x="4826" y="1375"/>
                  <a:pt x="4836" y="1356"/>
                  <a:pt x="4844" y="1342"/>
                </a:cubicBezTo>
                <a:close/>
                <a:moveTo>
                  <a:pt x="4752" y="1429"/>
                </a:moveTo>
                <a:lnTo>
                  <a:pt x="4752" y="1441"/>
                </a:lnTo>
                <a:lnTo>
                  <a:pt x="4720" y="1441"/>
                </a:lnTo>
                <a:lnTo>
                  <a:pt x="4720" y="1429"/>
                </a:lnTo>
                <a:close/>
                <a:moveTo>
                  <a:pt x="24873" y="1500"/>
                </a:moveTo>
                <a:cubicBezTo>
                  <a:pt x="24872" y="1500"/>
                  <a:pt x="24875" y="1503"/>
                  <a:pt x="24879" y="1504"/>
                </a:cubicBezTo>
                <a:lnTo>
                  <a:pt x="24879" y="1504"/>
                </a:lnTo>
                <a:cubicBezTo>
                  <a:pt x="24875" y="1501"/>
                  <a:pt x="24873" y="1500"/>
                  <a:pt x="24873" y="1500"/>
                </a:cubicBezTo>
                <a:close/>
                <a:moveTo>
                  <a:pt x="4818" y="1528"/>
                </a:moveTo>
                <a:lnTo>
                  <a:pt x="4818" y="1539"/>
                </a:lnTo>
                <a:lnTo>
                  <a:pt x="4786" y="1539"/>
                </a:lnTo>
                <a:lnTo>
                  <a:pt x="4786" y="1528"/>
                </a:lnTo>
                <a:close/>
                <a:moveTo>
                  <a:pt x="4688" y="1659"/>
                </a:moveTo>
                <a:lnTo>
                  <a:pt x="4688" y="1671"/>
                </a:lnTo>
                <a:lnTo>
                  <a:pt x="4656" y="1671"/>
                </a:lnTo>
                <a:lnTo>
                  <a:pt x="4656" y="1659"/>
                </a:lnTo>
                <a:close/>
                <a:moveTo>
                  <a:pt x="4771" y="1718"/>
                </a:moveTo>
                <a:lnTo>
                  <a:pt x="4782" y="1728"/>
                </a:lnTo>
                <a:lnTo>
                  <a:pt x="4755" y="1751"/>
                </a:lnTo>
                <a:lnTo>
                  <a:pt x="4751" y="1748"/>
                </a:lnTo>
                <a:lnTo>
                  <a:pt x="4751" y="1748"/>
                </a:lnTo>
                <a:cubicBezTo>
                  <a:pt x="4759" y="1734"/>
                  <a:pt x="4765" y="1726"/>
                  <a:pt x="4771" y="1718"/>
                </a:cubicBezTo>
                <a:close/>
                <a:moveTo>
                  <a:pt x="4654" y="1825"/>
                </a:moveTo>
                <a:lnTo>
                  <a:pt x="4654" y="1836"/>
                </a:lnTo>
                <a:lnTo>
                  <a:pt x="4622" y="1836"/>
                </a:lnTo>
                <a:lnTo>
                  <a:pt x="4622" y="1825"/>
                </a:lnTo>
                <a:close/>
                <a:moveTo>
                  <a:pt x="4748" y="1754"/>
                </a:moveTo>
                <a:lnTo>
                  <a:pt x="4748" y="1874"/>
                </a:lnTo>
                <a:cubicBezTo>
                  <a:pt x="4737" y="1870"/>
                  <a:pt x="4724" y="1868"/>
                  <a:pt x="4724" y="1866"/>
                </a:cubicBezTo>
                <a:cubicBezTo>
                  <a:pt x="4719" y="1802"/>
                  <a:pt x="4719" y="1802"/>
                  <a:pt x="4748" y="1754"/>
                </a:cubicBezTo>
                <a:close/>
                <a:moveTo>
                  <a:pt x="28963" y="1812"/>
                </a:moveTo>
                <a:cubicBezTo>
                  <a:pt x="29071" y="1836"/>
                  <a:pt x="29178" y="1863"/>
                  <a:pt x="29311" y="1898"/>
                </a:cubicBezTo>
                <a:cubicBezTo>
                  <a:pt x="29277" y="1907"/>
                  <a:pt x="29246" y="1911"/>
                  <a:pt x="29217" y="1911"/>
                </a:cubicBezTo>
                <a:cubicBezTo>
                  <a:pt x="29115" y="1911"/>
                  <a:pt x="29039" y="1862"/>
                  <a:pt x="28963" y="1812"/>
                </a:cubicBezTo>
                <a:close/>
                <a:moveTo>
                  <a:pt x="4701" y="1915"/>
                </a:moveTo>
                <a:cubicBezTo>
                  <a:pt x="4709" y="1924"/>
                  <a:pt x="4715" y="1933"/>
                  <a:pt x="4722" y="1941"/>
                </a:cubicBezTo>
                <a:cubicBezTo>
                  <a:pt x="4709" y="1941"/>
                  <a:pt x="4700" y="1934"/>
                  <a:pt x="4690" y="1925"/>
                </a:cubicBezTo>
                <a:lnTo>
                  <a:pt x="4701" y="1915"/>
                </a:lnTo>
                <a:close/>
                <a:moveTo>
                  <a:pt x="4722" y="1941"/>
                </a:moveTo>
                <a:cubicBezTo>
                  <a:pt x="4721" y="1945"/>
                  <a:pt x="4719" y="1946"/>
                  <a:pt x="4717" y="1948"/>
                </a:cubicBezTo>
                <a:cubicBezTo>
                  <a:pt x="4731" y="1949"/>
                  <a:pt x="4741" y="1957"/>
                  <a:pt x="4750" y="1965"/>
                </a:cubicBezTo>
                <a:lnTo>
                  <a:pt x="4740" y="1975"/>
                </a:lnTo>
                <a:lnTo>
                  <a:pt x="4716" y="1948"/>
                </a:lnTo>
                <a:lnTo>
                  <a:pt x="4722" y="1941"/>
                </a:lnTo>
                <a:close/>
                <a:moveTo>
                  <a:pt x="4701" y="2014"/>
                </a:moveTo>
                <a:lnTo>
                  <a:pt x="4724" y="2042"/>
                </a:lnTo>
                <a:lnTo>
                  <a:pt x="4720" y="2046"/>
                </a:lnTo>
                <a:lnTo>
                  <a:pt x="4720" y="2046"/>
                </a:lnTo>
                <a:cubicBezTo>
                  <a:pt x="4720" y="2045"/>
                  <a:pt x="4720" y="2045"/>
                  <a:pt x="4720" y="2044"/>
                </a:cubicBezTo>
                <a:cubicBezTo>
                  <a:pt x="4709" y="2040"/>
                  <a:pt x="4700" y="2033"/>
                  <a:pt x="4690" y="2025"/>
                </a:cubicBezTo>
                <a:lnTo>
                  <a:pt x="4701" y="2014"/>
                </a:lnTo>
                <a:close/>
                <a:moveTo>
                  <a:pt x="4720" y="2049"/>
                </a:moveTo>
                <a:lnTo>
                  <a:pt x="4720" y="2049"/>
                </a:lnTo>
                <a:cubicBezTo>
                  <a:pt x="4730" y="2054"/>
                  <a:pt x="4739" y="2060"/>
                  <a:pt x="4747" y="2068"/>
                </a:cubicBezTo>
                <a:cubicBezTo>
                  <a:pt x="4740" y="2069"/>
                  <a:pt x="4731" y="2073"/>
                  <a:pt x="4723" y="2077"/>
                </a:cubicBezTo>
                <a:lnTo>
                  <a:pt x="4723" y="2077"/>
                </a:lnTo>
                <a:cubicBezTo>
                  <a:pt x="4721" y="2066"/>
                  <a:pt x="4720" y="2058"/>
                  <a:pt x="4720" y="2049"/>
                </a:cubicBezTo>
                <a:close/>
                <a:moveTo>
                  <a:pt x="4597" y="1915"/>
                </a:moveTo>
                <a:cubicBezTo>
                  <a:pt x="4608" y="1921"/>
                  <a:pt x="4622" y="1925"/>
                  <a:pt x="4622" y="1929"/>
                </a:cubicBezTo>
                <a:cubicBezTo>
                  <a:pt x="4623" y="1987"/>
                  <a:pt x="4623" y="2046"/>
                  <a:pt x="4623" y="2105"/>
                </a:cubicBezTo>
                <a:cubicBezTo>
                  <a:pt x="4615" y="2105"/>
                  <a:pt x="4606" y="2106"/>
                  <a:pt x="4597" y="2106"/>
                </a:cubicBezTo>
                <a:lnTo>
                  <a:pt x="4597" y="1915"/>
                </a:lnTo>
                <a:close/>
                <a:moveTo>
                  <a:pt x="4718" y="2074"/>
                </a:moveTo>
                <a:lnTo>
                  <a:pt x="4722" y="2077"/>
                </a:lnTo>
                <a:lnTo>
                  <a:pt x="4722" y="2077"/>
                </a:lnTo>
                <a:cubicBezTo>
                  <a:pt x="4721" y="2078"/>
                  <a:pt x="4721" y="2078"/>
                  <a:pt x="4720" y="2078"/>
                </a:cubicBezTo>
                <a:cubicBezTo>
                  <a:pt x="4716" y="2089"/>
                  <a:pt x="4709" y="2099"/>
                  <a:pt x="4701" y="2108"/>
                </a:cubicBezTo>
                <a:lnTo>
                  <a:pt x="4690" y="2097"/>
                </a:lnTo>
                <a:lnTo>
                  <a:pt x="4718" y="2074"/>
                </a:lnTo>
                <a:close/>
                <a:moveTo>
                  <a:pt x="4622" y="2154"/>
                </a:moveTo>
                <a:lnTo>
                  <a:pt x="4622" y="2165"/>
                </a:lnTo>
                <a:lnTo>
                  <a:pt x="4591" y="2165"/>
                </a:lnTo>
                <a:lnTo>
                  <a:pt x="4591" y="2154"/>
                </a:lnTo>
                <a:close/>
                <a:moveTo>
                  <a:pt x="4720" y="2187"/>
                </a:moveTo>
                <a:lnTo>
                  <a:pt x="4720" y="2198"/>
                </a:lnTo>
                <a:lnTo>
                  <a:pt x="4688" y="2198"/>
                </a:lnTo>
                <a:lnTo>
                  <a:pt x="4688" y="2187"/>
                </a:lnTo>
                <a:close/>
                <a:moveTo>
                  <a:pt x="5055" y="924"/>
                </a:moveTo>
                <a:cubicBezTo>
                  <a:pt x="5068" y="924"/>
                  <a:pt x="5083" y="925"/>
                  <a:pt x="5096" y="927"/>
                </a:cubicBezTo>
                <a:cubicBezTo>
                  <a:pt x="5083" y="974"/>
                  <a:pt x="5148" y="988"/>
                  <a:pt x="5132" y="1052"/>
                </a:cubicBezTo>
                <a:cubicBezTo>
                  <a:pt x="5111" y="1144"/>
                  <a:pt x="5089" y="1237"/>
                  <a:pt x="5074" y="1331"/>
                </a:cubicBezTo>
                <a:cubicBezTo>
                  <a:pt x="5064" y="1387"/>
                  <a:pt x="5037" y="1439"/>
                  <a:pt x="5042" y="1499"/>
                </a:cubicBezTo>
                <a:cubicBezTo>
                  <a:pt x="5047" y="1551"/>
                  <a:pt x="5019" y="1601"/>
                  <a:pt x="5007" y="1648"/>
                </a:cubicBezTo>
                <a:cubicBezTo>
                  <a:pt x="4957" y="1834"/>
                  <a:pt x="4940" y="2023"/>
                  <a:pt x="4947" y="2216"/>
                </a:cubicBezTo>
                <a:cubicBezTo>
                  <a:pt x="4947" y="2243"/>
                  <a:pt x="4962" y="2270"/>
                  <a:pt x="4970" y="2301"/>
                </a:cubicBezTo>
                <a:cubicBezTo>
                  <a:pt x="4958" y="2307"/>
                  <a:pt x="4949" y="2310"/>
                  <a:pt x="4941" y="2310"/>
                </a:cubicBezTo>
                <a:cubicBezTo>
                  <a:pt x="4901" y="2310"/>
                  <a:pt x="4920" y="2232"/>
                  <a:pt x="4885" y="2228"/>
                </a:cubicBezTo>
                <a:cubicBezTo>
                  <a:pt x="4867" y="2140"/>
                  <a:pt x="4913" y="2043"/>
                  <a:pt x="4853" y="1960"/>
                </a:cubicBezTo>
                <a:cubicBezTo>
                  <a:pt x="4862" y="1950"/>
                  <a:pt x="4884" y="1936"/>
                  <a:pt x="4878" y="1925"/>
                </a:cubicBezTo>
                <a:cubicBezTo>
                  <a:pt x="4849" y="1787"/>
                  <a:pt x="4921" y="1665"/>
                  <a:pt x="4951" y="1541"/>
                </a:cubicBezTo>
                <a:cubicBezTo>
                  <a:pt x="5002" y="1343"/>
                  <a:pt x="5057" y="1148"/>
                  <a:pt x="5043" y="939"/>
                </a:cubicBezTo>
                <a:cubicBezTo>
                  <a:pt x="5043" y="935"/>
                  <a:pt x="5049" y="932"/>
                  <a:pt x="5055" y="924"/>
                </a:cubicBezTo>
                <a:close/>
                <a:moveTo>
                  <a:pt x="9887" y="2355"/>
                </a:moveTo>
                <a:cubicBezTo>
                  <a:pt x="9890" y="2355"/>
                  <a:pt x="9899" y="2358"/>
                  <a:pt x="9909" y="2361"/>
                </a:cubicBezTo>
                <a:cubicBezTo>
                  <a:pt x="9906" y="2362"/>
                  <a:pt x="9902" y="2363"/>
                  <a:pt x="9899" y="2364"/>
                </a:cubicBezTo>
                <a:lnTo>
                  <a:pt x="9899" y="2364"/>
                </a:lnTo>
                <a:cubicBezTo>
                  <a:pt x="9887" y="2357"/>
                  <a:pt x="9884" y="2355"/>
                  <a:pt x="9887" y="2355"/>
                </a:cubicBezTo>
                <a:close/>
                <a:moveTo>
                  <a:pt x="9809" y="2352"/>
                </a:moveTo>
                <a:lnTo>
                  <a:pt x="9809" y="2365"/>
                </a:lnTo>
                <a:lnTo>
                  <a:pt x="9777" y="2365"/>
                </a:lnTo>
                <a:lnTo>
                  <a:pt x="9777" y="2352"/>
                </a:lnTo>
                <a:close/>
                <a:moveTo>
                  <a:pt x="4685" y="2214"/>
                </a:moveTo>
                <a:lnTo>
                  <a:pt x="4685" y="2214"/>
                </a:lnTo>
                <a:cubicBezTo>
                  <a:pt x="4718" y="2273"/>
                  <a:pt x="4732" y="2300"/>
                  <a:pt x="4748" y="2329"/>
                </a:cubicBezTo>
                <a:cubicBezTo>
                  <a:pt x="4740" y="2338"/>
                  <a:pt x="4730" y="2350"/>
                  <a:pt x="4715" y="2369"/>
                </a:cubicBezTo>
                <a:lnTo>
                  <a:pt x="4715" y="2369"/>
                </a:lnTo>
                <a:cubicBezTo>
                  <a:pt x="4692" y="2331"/>
                  <a:pt x="4689" y="2290"/>
                  <a:pt x="4685" y="2214"/>
                </a:cubicBezTo>
                <a:close/>
                <a:moveTo>
                  <a:pt x="10084" y="2345"/>
                </a:moveTo>
                <a:lnTo>
                  <a:pt x="10106" y="2372"/>
                </a:lnTo>
                <a:lnTo>
                  <a:pt x="10104" y="2375"/>
                </a:lnTo>
                <a:lnTo>
                  <a:pt x="10104" y="2375"/>
                </a:lnTo>
                <a:cubicBezTo>
                  <a:pt x="10083" y="2364"/>
                  <a:pt x="10078" y="2360"/>
                  <a:pt x="10074" y="2355"/>
                </a:cubicBezTo>
                <a:lnTo>
                  <a:pt x="10084" y="2345"/>
                </a:lnTo>
                <a:close/>
                <a:moveTo>
                  <a:pt x="9829" y="2337"/>
                </a:moveTo>
                <a:cubicBezTo>
                  <a:pt x="9856" y="2350"/>
                  <a:pt x="9876" y="2360"/>
                  <a:pt x="9891" y="2367"/>
                </a:cubicBezTo>
                <a:lnTo>
                  <a:pt x="9891" y="2367"/>
                </a:lnTo>
                <a:cubicBezTo>
                  <a:pt x="9882" y="2370"/>
                  <a:pt x="9873" y="2373"/>
                  <a:pt x="9864" y="2375"/>
                </a:cubicBezTo>
                <a:cubicBezTo>
                  <a:pt x="9864" y="2375"/>
                  <a:pt x="9863" y="2375"/>
                  <a:pt x="9863" y="2375"/>
                </a:cubicBezTo>
                <a:cubicBezTo>
                  <a:pt x="9858" y="2375"/>
                  <a:pt x="9851" y="2362"/>
                  <a:pt x="9829" y="2337"/>
                </a:cubicBezTo>
                <a:close/>
                <a:moveTo>
                  <a:pt x="10114" y="2386"/>
                </a:moveTo>
                <a:cubicBezTo>
                  <a:pt x="10125" y="2393"/>
                  <a:pt x="10126" y="2396"/>
                  <a:pt x="10123" y="2396"/>
                </a:cubicBezTo>
                <a:cubicBezTo>
                  <a:pt x="10119" y="2396"/>
                  <a:pt x="10111" y="2393"/>
                  <a:pt x="10102" y="2390"/>
                </a:cubicBezTo>
                <a:cubicBezTo>
                  <a:pt x="10106" y="2389"/>
                  <a:pt x="10110" y="2388"/>
                  <a:pt x="10114" y="2386"/>
                </a:cubicBezTo>
                <a:close/>
                <a:moveTo>
                  <a:pt x="9422" y="2385"/>
                </a:moveTo>
                <a:lnTo>
                  <a:pt x="9422" y="2397"/>
                </a:lnTo>
                <a:lnTo>
                  <a:pt x="9390" y="2397"/>
                </a:lnTo>
                <a:lnTo>
                  <a:pt x="9390" y="2385"/>
                </a:lnTo>
                <a:close/>
                <a:moveTo>
                  <a:pt x="9064" y="2386"/>
                </a:moveTo>
                <a:lnTo>
                  <a:pt x="9064" y="2398"/>
                </a:lnTo>
                <a:lnTo>
                  <a:pt x="9032" y="2398"/>
                </a:lnTo>
                <a:lnTo>
                  <a:pt x="9032" y="2386"/>
                </a:lnTo>
                <a:close/>
                <a:moveTo>
                  <a:pt x="9356" y="2386"/>
                </a:moveTo>
                <a:lnTo>
                  <a:pt x="9356" y="2398"/>
                </a:lnTo>
                <a:lnTo>
                  <a:pt x="9324" y="2398"/>
                </a:lnTo>
                <a:lnTo>
                  <a:pt x="9324" y="2386"/>
                </a:lnTo>
                <a:close/>
                <a:moveTo>
                  <a:pt x="9673" y="2375"/>
                </a:moveTo>
                <a:cubicBezTo>
                  <a:pt x="9674" y="2383"/>
                  <a:pt x="9675" y="2394"/>
                  <a:pt x="9676" y="2403"/>
                </a:cubicBezTo>
                <a:lnTo>
                  <a:pt x="9622" y="2403"/>
                </a:lnTo>
                <a:cubicBezTo>
                  <a:pt x="9621" y="2398"/>
                  <a:pt x="9621" y="2393"/>
                  <a:pt x="9619" y="2387"/>
                </a:cubicBezTo>
                <a:cubicBezTo>
                  <a:pt x="9637" y="2383"/>
                  <a:pt x="9654" y="2378"/>
                  <a:pt x="9673" y="2375"/>
                </a:cubicBezTo>
                <a:close/>
                <a:moveTo>
                  <a:pt x="9907" y="2376"/>
                </a:moveTo>
                <a:cubicBezTo>
                  <a:pt x="9928" y="2387"/>
                  <a:pt x="9933" y="2391"/>
                  <a:pt x="9938" y="2396"/>
                </a:cubicBezTo>
                <a:lnTo>
                  <a:pt x="9928" y="2406"/>
                </a:lnTo>
                <a:lnTo>
                  <a:pt x="9905" y="2378"/>
                </a:lnTo>
                <a:lnTo>
                  <a:pt x="9907" y="2376"/>
                </a:lnTo>
                <a:close/>
                <a:moveTo>
                  <a:pt x="9540" y="2375"/>
                </a:moveTo>
                <a:lnTo>
                  <a:pt x="9540" y="2408"/>
                </a:lnTo>
                <a:lnTo>
                  <a:pt x="9530" y="2408"/>
                </a:lnTo>
                <a:lnTo>
                  <a:pt x="9530" y="2375"/>
                </a:lnTo>
                <a:close/>
                <a:moveTo>
                  <a:pt x="10323" y="2381"/>
                </a:moveTo>
                <a:cubicBezTo>
                  <a:pt x="10325" y="2387"/>
                  <a:pt x="10325" y="2393"/>
                  <a:pt x="10326" y="2398"/>
                </a:cubicBezTo>
                <a:lnTo>
                  <a:pt x="10272" y="2409"/>
                </a:lnTo>
                <a:cubicBezTo>
                  <a:pt x="10272" y="2401"/>
                  <a:pt x="10271" y="2390"/>
                  <a:pt x="10271" y="2381"/>
                </a:cubicBezTo>
                <a:close/>
                <a:moveTo>
                  <a:pt x="10420" y="2381"/>
                </a:moveTo>
                <a:cubicBezTo>
                  <a:pt x="10421" y="2387"/>
                  <a:pt x="10421" y="2393"/>
                  <a:pt x="10423" y="2398"/>
                </a:cubicBezTo>
                <a:lnTo>
                  <a:pt x="10369" y="2409"/>
                </a:lnTo>
                <a:cubicBezTo>
                  <a:pt x="10369" y="2401"/>
                  <a:pt x="10368" y="2390"/>
                  <a:pt x="10368" y="2381"/>
                </a:cubicBezTo>
                <a:close/>
                <a:moveTo>
                  <a:pt x="10148" y="2376"/>
                </a:moveTo>
                <a:cubicBezTo>
                  <a:pt x="10153" y="2376"/>
                  <a:pt x="10160" y="2388"/>
                  <a:pt x="10183" y="2413"/>
                </a:cubicBezTo>
                <a:cubicBezTo>
                  <a:pt x="10155" y="2401"/>
                  <a:pt x="10135" y="2391"/>
                  <a:pt x="10121" y="2384"/>
                </a:cubicBezTo>
                <a:lnTo>
                  <a:pt x="10121" y="2384"/>
                </a:lnTo>
                <a:cubicBezTo>
                  <a:pt x="10129" y="2380"/>
                  <a:pt x="10138" y="2377"/>
                  <a:pt x="10148" y="2376"/>
                </a:cubicBezTo>
                <a:cubicBezTo>
                  <a:pt x="10148" y="2376"/>
                  <a:pt x="10148" y="2376"/>
                  <a:pt x="10148" y="2376"/>
                </a:cubicBezTo>
                <a:close/>
                <a:moveTo>
                  <a:pt x="8417" y="2418"/>
                </a:moveTo>
                <a:lnTo>
                  <a:pt x="8417" y="2430"/>
                </a:lnTo>
                <a:lnTo>
                  <a:pt x="8385" y="2430"/>
                </a:lnTo>
                <a:lnTo>
                  <a:pt x="8385" y="2418"/>
                </a:lnTo>
                <a:close/>
                <a:moveTo>
                  <a:pt x="10544" y="2377"/>
                </a:moveTo>
                <a:cubicBezTo>
                  <a:pt x="10593" y="2377"/>
                  <a:pt x="10640" y="2387"/>
                  <a:pt x="10691" y="2397"/>
                </a:cubicBezTo>
                <a:cubicBezTo>
                  <a:pt x="10670" y="2408"/>
                  <a:pt x="10649" y="2421"/>
                  <a:pt x="10621" y="2435"/>
                </a:cubicBezTo>
                <a:cubicBezTo>
                  <a:pt x="10568" y="2422"/>
                  <a:pt x="10517" y="2409"/>
                  <a:pt x="10444" y="2391"/>
                </a:cubicBezTo>
                <a:cubicBezTo>
                  <a:pt x="10479" y="2381"/>
                  <a:pt x="10512" y="2377"/>
                  <a:pt x="10544" y="2377"/>
                </a:cubicBezTo>
                <a:close/>
                <a:moveTo>
                  <a:pt x="10818" y="2412"/>
                </a:moveTo>
                <a:cubicBezTo>
                  <a:pt x="10859" y="2412"/>
                  <a:pt x="10899" y="2423"/>
                  <a:pt x="10939" y="2435"/>
                </a:cubicBezTo>
                <a:lnTo>
                  <a:pt x="10723" y="2435"/>
                </a:lnTo>
                <a:cubicBezTo>
                  <a:pt x="10755" y="2418"/>
                  <a:pt x="10786" y="2412"/>
                  <a:pt x="10818" y="2412"/>
                </a:cubicBezTo>
                <a:close/>
                <a:moveTo>
                  <a:pt x="8189" y="2452"/>
                </a:moveTo>
                <a:lnTo>
                  <a:pt x="8189" y="2463"/>
                </a:lnTo>
                <a:lnTo>
                  <a:pt x="8157" y="2463"/>
                </a:lnTo>
                <a:lnTo>
                  <a:pt x="8157" y="2452"/>
                </a:lnTo>
                <a:close/>
                <a:moveTo>
                  <a:pt x="5133" y="2408"/>
                </a:moveTo>
                <a:lnTo>
                  <a:pt x="5133" y="2474"/>
                </a:lnTo>
                <a:lnTo>
                  <a:pt x="5117" y="2474"/>
                </a:lnTo>
                <a:lnTo>
                  <a:pt x="5117" y="2408"/>
                </a:lnTo>
                <a:close/>
                <a:moveTo>
                  <a:pt x="11194" y="2440"/>
                </a:moveTo>
                <a:lnTo>
                  <a:pt x="11194" y="2474"/>
                </a:lnTo>
                <a:lnTo>
                  <a:pt x="11184" y="2474"/>
                </a:lnTo>
                <a:lnTo>
                  <a:pt x="11184" y="2440"/>
                </a:lnTo>
                <a:close/>
                <a:moveTo>
                  <a:pt x="11134" y="2447"/>
                </a:moveTo>
                <a:cubicBezTo>
                  <a:pt x="11135" y="2452"/>
                  <a:pt x="11135" y="2457"/>
                  <a:pt x="11137" y="2462"/>
                </a:cubicBezTo>
                <a:cubicBezTo>
                  <a:pt x="11120" y="2465"/>
                  <a:pt x="11103" y="2471"/>
                  <a:pt x="11084" y="2475"/>
                </a:cubicBezTo>
                <a:cubicBezTo>
                  <a:pt x="11083" y="2465"/>
                  <a:pt x="11082" y="2455"/>
                  <a:pt x="11081" y="2447"/>
                </a:cubicBezTo>
                <a:close/>
                <a:moveTo>
                  <a:pt x="5196" y="2474"/>
                </a:moveTo>
                <a:lnTo>
                  <a:pt x="5196" y="2507"/>
                </a:lnTo>
                <a:lnTo>
                  <a:pt x="5186" y="2507"/>
                </a:lnTo>
                <a:lnTo>
                  <a:pt x="5186" y="2474"/>
                </a:lnTo>
                <a:close/>
                <a:moveTo>
                  <a:pt x="11476" y="2520"/>
                </a:moveTo>
                <a:cubicBezTo>
                  <a:pt x="11480" y="2520"/>
                  <a:pt x="11489" y="2522"/>
                  <a:pt x="11497" y="2525"/>
                </a:cubicBezTo>
                <a:cubicBezTo>
                  <a:pt x="11494" y="2526"/>
                  <a:pt x="11490" y="2528"/>
                  <a:pt x="11486" y="2529"/>
                </a:cubicBezTo>
                <a:lnTo>
                  <a:pt x="11486" y="2529"/>
                </a:lnTo>
                <a:cubicBezTo>
                  <a:pt x="11474" y="2522"/>
                  <a:pt x="11473" y="2520"/>
                  <a:pt x="11476" y="2520"/>
                </a:cubicBezTo>
                <a:close/>
                <a:moveTo>
                  <a:pt x="7638" y="2519"/>
                </a:moveTo>
                <a:lnTo>
                  <a:pt x="7638" y="2530"/>
                </a:lnTo>
                <a:lnTo>
                  <a:pt x="7607" y="2530"/>
                </a:lnTo>
                <a:lnTo>
                  <a:pt x="7607" y="2519"/>
                </a:lnTo>
                <a:close/>
                <a:moveTo>
                  <a:pt x="4723" y="2395"/>
                </a:moveTo>
                <a:lnTo>
                  <a:pt x="4723" y="2395"/>
                </a:lnTo>
                <a:cubicBezTo>
                  <a:pt x="4773" y="2405"/>
                  <a:pt x="4742" y="2447"/>
                  <a:pt x="4753" y="2475"/>
                </a:cubicBezTo>
                <a:cubicBezTo>
                  <a:pt x="4800" y="2478"/>
                  <a:pt x="4783" y="2512"/>
                  <a:pt x="4785" y="2536"/>
                </a:cubicBezTo>
                <a:lnTo>
                  <a:pt x="4785" y="2536"/>
                </a:lnTo>
                <a:cubicBezTo>
                  <a:pt x="4737" y="2535"/>
                  <a:pt x="4757" y="2499"/>
                  <a:pt x="4752" y="2475"/>
                </a:cubicBezTo>
                <a:cubicBezTo>
                  <a:pt x="4702" y="2462"/>
                  <a:pt x="4721" y="2426"/>
                  <a:pt x="4723" y="2395"/>
                </a:cubicBezTo>
                <a:close/>
                <a:moveTo>
                  <a:pt x="11418" y="2501"/>
                </a:moveTo>
                <a:cubicBezTo>
                  <a:pt x="11445" y="2514"/>
                  <a:pt x="11465" y="2524"/>
                  <a:pt x="11479" y="2532"/>
                </a:cubicBezTo>
                <a:lnTo>
                  <a:pt x="11479" y="2532"/>
                </a:lnTo>
                <a:cubicBezTo>
                  <a:pt x="11470" y="2535"/>
                  <a:pt x="11461" y="2538"/>
                  <a:pt x="11452" y="2539"/>
                </a:cubicBezTo>
                <a:cubicBezTo>
                  <a:pt x="11447" y="2539"/>
                  <a:pt x="11441" y="2527"/>
                  <a:pt x="11418" y="2501"/>
                </a:cubicBezTo>
                <a:close/>
                <a:moveTo>
                  <a:pt x="7822" y="2507"/>
                </a:moveTo>
                <a:lnTo>
                  <a:pt x="7822" y="2541"/>
                </a:lnTo>
                <a:lnTo>
                  <a:pt x="7812" y="2541"/>
                </a:lnTo>
                <a:lnTo>
                  <a:pt x="7812" y="2507"/>
                </a:lnTo>
                <a:close/>
                <a:moveTo>
                  <a:pt x="11389" y="2507"/>
                </a:moveTo>
                <a:lnTo>
                  <a:pt x="11389" y="2541"/>
                </a:lnTo>
                <a:lnTo>
                  <a:pt x="11379" y="2541"/>
                </a:lnTo>
                <a:lnTo>
                  <a:pt x="11379" y="2507"/>
                </a:lnTo>
                <a:close/>
                <a:moveTo>
                  <a:pt x="7476" y="2551"/>
                </a:moveTo>
                <a:lnTo>
                  <a:pt x="7476" y="2562"/>
                </a:lnTo>
                <a:lnTo>
                  <a:pt x="7444" y="2562"/>
                </a:lnTo>
                <a:lnTo>
                  <a:pt x="7444" y="2551"/>
                </a:lnTo>
                <a:close/>
                <a:moveTo>
                  <a:pt x="4937" y="2511"/>
                </a:moveTo>
                <a:cubicBezTo>
                  <a:pt x="4941" y="2529"/>
                  <a:pt x="4945" y="2548"/>
                  <a:pt x="4949" y="2566"/>
                </a:cubicBezTo>
                <a:cubicBezTo>
                  <a:pt x="4939" y="2566"/>
                  <a:pt x="4930" y="2567"/>
                  <a:pt x="4921" y="2567"/>
                </a:cubicBezTo>
                <a:cubicBezTo>
                  <a:pt x="4921" y="2548"/>
                  <a:pt x="4921" y="2530"/>
                  <a:pt x="4922" y="2513"/>
                </a:cubicBezTo>
                <a:cubicBezTo>
                  <a:pt x="4927" y="2512"/>
                  <a:pt x="4932" y="2512"/>
                  <a:pt x="4937" y="2511"/>
                </a:cubicBezTo>
                <a:close/>
                <a:moveTo>
                  <a:pt x="4786" y="2539"/>
                </a:moveTo>
                <a:lnTo>
                  <a:pt x="4786" y="2539"/>
                </a:lnTo>
                <a:cubicBezTo>
                  <a:pt x="4786" y="2539"/>
                  <a:pt x="4786" y="2540"/>
                  <a:pt x="4786" y="2541"/>
                </a:cubicBezTo>
                <a:cubicBezTo>
                  <a:pt x="4797" y="2545"/>
                  <a:pt x="4806" y="2552"/>
                  <a:pt x="4815" y="2560"/>
                </a:cubicBezTo>
                <a:lnTo>
                  <a:pt x="4804" y="2570"/>
                </a:lnTo>
                <a:lnTo>
                  <a:pt x="4782" y="2543"/>
                </a:lnTo>
                <a:lnTo>
                  <a:pt x="4786" y="2539"/>
                </a:lnTo>
                <a:close/>
                <a:moveTo>
                  <a:pt x="11496" y="2540"/>
                </a:moveTo>
                <a:lnTo>
                  <a:pt x="11496" y="2540"/>
                </a:lnTo>
                <a:cubicBezTo>
                  <a:pt x="11516" y="2551"/>
                  <a:pt x="11521" y="2555"/>
                  <a:pt x="11526" y="2560"/>
                </a:cubicBezTo>
                <a:lnTo>
                  <a:pt x="11516" y="2570"/>
                </a:lnTo>
                <a:lnTo>
                  <a:pt x="11493" y="2543"/>
                </a:lnTo>
                <a:lnTo>
                  <a:pt x="11496" y="2540"/>
                </a:lnTo>
                <a:close/>
                <a:moveTo>
                  <a:pt x="7346" y="2584"/>
                </a:moveTo>
                <a:lnTo>
                  <a:pt x="7346" y="2596"/>
                </a:lnTo>
                <a:lnTo>
                  <a:pt x="7315" y="2596"/>
                </a:lnTo>
                <a:lnTo>
                  <a:pt x="7315" y="2584"/>
                </a:lnTo>
                <a:close/>
                <a:moveTo>
                  <a:pt x="11659" y="2584"/>
                </a:moveTo>
                <a:lnTo>
                  <a:pt x="11659" y="2596"/>
                </a:lnTo>
                <a:lnTo>
                  <a:pt x="11627" y="2596"/>
                </a:lnTo>
                <a:lnTo>
                  <a:pt x="11627" y="2584"/>
                </a:lnTo>
                <a:close/>
                <a:moveTo>
                  <a:pt x="7270" y="2572"/>
                </a:moveTo>
                <a:lnTo>
                  <a:pt x="7270" y="2606"/>
                </a:lnTo>
                <a:lnTo>
                  <a:pt x="7260" y="2606"/>
                </a:lnTo>
                <a:lnTo>
                  <a:pt x="7260" y="2572"/>
                </a:lnTo>
                <a:close/>
                <a:moveTo>
                  <a:pt x="11755" y="2618"/>
                </a:moveTo>
                <a:lnTo>
                  <a:pt x="11755" y="2629"/>
                </a:lnTo>
                <a:lnTo>
                  <a:pt x="11723" y="2629"/>
                </a:lnTo>
                <a:lnTo>
                  <a:pt x="11723" y="2618"/>
                </a:lnTo>
                <a:close/>
                <a:moveTo>
                  <a:pt x="7169" y="2615"/>
                </a:moveTo>
                <a:lnTo>
                  <a:pt x="7169" y="2615"/>
                </a:lnTo>
                <a:cubicBezTo>
                  <a:pt x="7174" y="2619"/>
                  <a:pt x="7179" y="2623"/>
                  <a:pt x="7185" y="2627"/>
                </a:cubicBezTo>
                <a:cubicBezTo>
                  <a:pt x="7185" y="2627"/>
                  <a:pt x="7186" y="2627"/>
                  <a:pt x="7186" y="2627"/>
                </a:cubicBezTo>
                <a:lnTo>
                  <a:pt x="7186" y="2627"/>
                </a:lnTo>
                <a:cubicBezTo>
                  <a:pt x="7186" y="2627"/>
                  <a:pt x="7186" y="2627"/>
                  <a:pt x="7186" y="2627"/>
                </a:cubicBezTo>
                <a:cubicBezTo>
                  <a:pt x="7186" y="2629"/>
                  <a:pt x="7183" y="2630"/>
                  <a:pt x="7180" y="2630"/>
                </a:cubicBezTo>
                <a:cubicBezTo>
                  <a:pt x="7172" y="2630"/>
                  <a:pt x="7159" y="2626"/>
                  <a:pt x="7146" y="2623"/>
                </a:cubicBezTo>
                <a:cubicBezTo>
                  <a:pt x="7153" y="2620"/>
                  <a:pt x="7161" y="2617"/>
                  <a:pt x="7169" y="2615"/>
                </a:cubicBezTo>
                <a:close/>
                <a:moveTo>
                  <a:pt x="6918" y="2638"/>
                </a:moveTo>
                <a:cubicBezTo>
                  <a:pt x="6918" y="2647"/>
                  <a:pt x="6919" y="2658"/>
                  <a:pt x="6919" y="2666"/>
                </a:cubicBezTo>
                <a:lnTo>
                  <a:pt x="6866" y="2666"/>
                </a:lnTo>
                <a:cubicBezTo>
                  <a:pt x="6864" y="2660"/>
                  <a:pt x="6864" y="2655"/>
                  <a:pt x="6863" y="2649"/>
                </a:cubicBezTo>
                <a:lnTo>
                  <a:pt x="6918" y="2638"/>
                </a:lnTo>
                <a:close/>
                <a:moveTo>
                  <a:pt x="6795" y="2683"/>
                </a:moveTo>
                <a:lnTo>
                  <a:pt x="6795" y="2695"/>
                </a:lnTo>
                <a:lnTo>
                  <a:pt x="6764" y="2695"/>
                </a:lnTo>
                <a:lnTo>
                  <a:pt x="6764" y="2683"/>
                </a:lnTo>
                <a:close/>
                <a:moveTo>
                  <a:pt x="12080" y="2680"/>
                </a:moveTo>
                <a:lnTo>
                  <a:pt x="12080" y="2697"/>
                </a:lnTo>
                <a:lnTo>
                  <a:pt x="12016" y="2697"/>
                </a:lnTo>
                <a:lnTo>
                  <a:pt x="12016" y="2680"/>
                </a:lnTo>
                <a:close/>
                <a:moveTo>
                  <a:pt x="5099" y="2705"/>
                </a:moveTo>
                <a:lnTo>
                  <a:pt x="5099" y="2738"/>
                </a:lnTo>
                <a:lnTo>
                  <a:pt x="5089" y="2738"/>
                </a:lnTo>
                <a:lnTo>
                  <a:pt x="5089" y="2705"/>
                </a:lnTo>
                <a:close/>
                <a:moveTo>
                  <a:pt x="5856" y="2746"/>
                </a:moveTo>
                <a:lnTo>
                  <a:pt x="5856" y="2763"/>
                </a:lnTo>
                <a:lnTo>
                  <a:pt x="5758" y="2763"/>
                </a:lnTo>
                <a:lnTo>
                  <a:pt x="5758" y="2746"/>
                </a:lnTo>
                <a:close/>
                <a:moveTo>
                  <a:pt x="6472" y="2746"/>
                </a:moveTo>
                <a:lnTo>
                  <a:pt x="6472" y="2763"/>
                </a:lnTo>
                <a:lnTo>
                  <a:pt x="6374" y="2763"/>
                </a:lnTo>
                <a:lnTo>
                  <a:pt x="6374" y="2746"/>
                </a:lnTo>
                <a:close/>
                <a:moveTo>
                  <a:pt x="12307" y="2746"/>
                </a:moveTo>
                <a:lnTo>
                  <a:pt x="12307" y="2763"/>
                </a:lnTo>
                <a:lnTo>
                  <a:pt x="12210" y="2763"/>
                </a:lnTo>
                <a:lnTo>
                  <a:pt x="12210" y="2746"/>
                </a:lnTo>
                <a:close/>
                <a:moveTo>
                  <a:pt x="6334" y="2737"/>
                </a:moveTo>
                <a:cubicBezTo>
                  <a:pt x="6335" y="2746"/>
                  <a:pt x="6335" y="2756"/>
                  <a:pt x="6337" y="2766"/>
                </a:cubicBezTo>
                <a:lnTo>
                  <a:pt x="6218" y="2766"/>
                </a:lnTo>
                <a:cubicBezTo>
                  <a:pt x="6218" y="2758"/>
                  <a:pt x="6217" y="2751"/>
                  <a:pt x="6217" y="2745"/>
                </a:cubicBezTo>
                <a:cubicBezTo>
                  <a:pt x="6256" y="2742"/>
                  <a:pt x="6295" y="2740"/>
                  <a:pt x="6334" y="2737"/>
                </a:cubicBezTo>
                <a:close/>
                <a:moveTo>
                  <a:pt x="5681" y="2738"/>
                </a:moveTo>
                <a:lnTo>
                  <a:pt x="5681" y="2772"/>
                </a:lnTo>
                <a:lnTo>
                  <a:pt x="5671" y="2772"/>
                </a:lnTo>
                <a:lnTo>
                  <a:pt x="5671" y="2738"/>
                </a:lnTo>
                <a:close/>
                <a:moveTo>
                  <a:pt x="6006" y="2745"/>
                </a:moveTo>
                <a:cubicBezTo>
                  <a:pt x="5986" y="2756"/>
                  <a:pt x="5969" y="2764"/>
                  <a:pt x="5954" y="2772"/>
                </a:cubicBezTo>
                <a:lnTo>
                  <a:pt x="5954" y="2772"/>
                </a:lnTo>
                <a:cubicBezTo>
                  <a:pt x="5945" y="2772"/>
                  <a:pt x="5936" y="2773"/>
                  <a:pt x="5929" y="2773"/>
                </a:cubicBezTo>
                <a:cubicBezTo>
                  <a:pt x="5890" y="2773"/>
                  <a:pt x="5889" y="2761"/>
                  <a:pt x="5888" y="2745"/>
                </a:cubicBezTo>
                <a:close/>
                <a:moveTo>
                  <a:pt x="5992" y="2784"/>
                </a:moveTo>
                <a:cubicBezTo>
                  <a:pt x="6007" y="2784"/>
                  <a:pt x="6011" y="2787"/>
                  <a:pt x="6015" y="2791"/>
                </a:cubicBezTo>
                <a:lnTo>
                  <a:pt x="6005" y="2802"/>
                </a:lnTo>
                <a:lnTo>
                  <a:pt x="5990" y="2784"/>
                </a:lnTo>
                <a:lnTo>
                  <a:pt x="5990" y="2784"/>
                </a:lnTo>
                <a:cubicBezTo>
                  <a:pt x="5991" y="2784"/>
                  <a:pt x="5992" y="2784"/>
                  <a:pt x="5992" y="2784"/>
                </a:cubicBezTo>
                <a:close/>
                <a:moveTo>
                  <a:pt x="5423" y="2772"/>
                </a:moveTo>
                <a:lnTo>
                  <a:pt x="5423" y="2805"/>
                </a:lnTo>
                <a:lnTo>
                  <a:pt x="5413" y="2805"/>
                </a:lnTo>
                <a:lnTo>
                  <a:pt x="5413" y="2772"/>
                </a:lnTo>
                <a:close/>
                <a:moveTo>
                  <a:pt x="12590" y="2838"/>
                </a:moveTo>
                <a:cubicBezTo>
                  <a:pt x="12609" y="2838"/>
                  <a:pt x="12625" y="2847"/>
                  <a:pt x="12656" y="2866"/>
                </a:cubicBezTo>
                <a:cubicBezTo>
                  <a:pt x="12681" y="2870"/>
                  <a:pt x="12701" y="2872"/>
                  <a:pt x="12727" y="2875"/>
                </a:cubicBezTo>
                <a:cubicBezTo>
                  <a:pt x="12726" y="2897"/>
                  <a:pt x="12724" y="2916"/>
                  <a:pt x="12723" y="2937"/>
                </a:cubicBezTo>
                <a:cubicBezTo>
                  <a:pt x="12693" y="2918"/>
                  <a:pt x="12670" y="2902"/>
                  <a:pt x="12646" y="2887"/>
                </a:cubicBezTo>
                <a:cubicBezTo>
                  <a:pt x="12654" y="2881"/>
                  <a:pt x="12659" y="2876"/>
                  <a:pt x="12663" y="2869"/>
                </a:cubicBezTo>
                <a:cubicBezTo>
                  <a:pt x="12612" y="2866"/>
                  <a:pt x="12560" y="2866"/>
                  <a:pt x="12498" y="2866"/>
                </a:cubicBezTo>
                <a:cubicBezTo>
                  <a:pt x="12546" y="2847"/>
                  <a:pt x="12570" y="2838"/>
                  <a:pt x="12590" y="2838"/>
                </a:cubicBezTo>
                <a:close/>
                <a:moveTo>
                  <a:pt x="12913" y="2936"/>
                </a:moveTo>
                <a:lnTo>
                  <a:pt x="12913" y="2969"/>
                </a:lnTo>
                <a:lnTo>
                  <a:pt x="12902" y="2969"/>
                </a:lnTo>
                <a:lnTo>
                  <a:pt x="12902" y="2936"/>
                </a:lnTo>
                <a:close/>
                <a:moveTo>
                  <a:pt x="13203" y="2976"/>
                </a:moveTo>
                <a:cubicBezTo>
                  <a:pt x="13180" y="2988"/>
                  <a:pt x="13162" y="2997"/>
                  <a:pt x="13147" y="3005"/>
                </a:cubicBezTo>
                <a:lnTo>
                  <a:pt x="13147" y="3005"/>
                </a:lnTo>
                <a:cubicBezTo>
                  <a:pt x="13141" y="3005"/>
                  <a:pt x="13136" y="3005"/>
                  <a:pt x="13131" y="3005"/>
                </a:cubicBezTo>
                <a:cubicBezTo>
                  <a:pt x="13087" y="3005"/>
                  <a:pt x="13086" y="2993"/>
                  <a:pt x="13084" y="2976"/>
                </a:cubicBezTo>
                <a:close/>
                <a:moveTo>
                  <a:pt x="12958" y="2953"/>
                </a:moveTo>
                <a:cubicBezTo>
                  <a:pt x="12974" y="2964"/>
                  <a:pt x="12995" y="2977"/>
                  <a:pt x="13021" y="2995"/>
                </a:cubicBezTo>
                <a:cubicBezTo>
                  <a:pt x="13000" y="2999"/>
                  <a:pt x="12986" y="3002"/>
                  <a:pt x="12958" y="3007"/>
                </a:cubicBezTo>
                <a:lnTo>
                  <a:pt x="12958" y="2953"/>
                </a:lnTo>
                <a:close/>
                <a:moveTo>
                  <a:pt x="13244" y="3002"/>
                </a:moveTo>
                <a:cubicBezTo>
                  <a:pt x="13264" y="3002"/>
                  <a:pt x="13275" y="3010"/>
                  <a:pt x="13282" y="3035"/>
                </a:cubicBezTo>
                <a:cubicBezTo>
                  <a:pt x="13301" y="3035"/>
                  <a:pt x="13320" y="3033"/>
                  <a:pt x="13338" y="3033"/>
                </a:cubicBezTo>
                <a:cubicBezTo>
                  <a:pt x="13350" y="3033"/>
                  <a:pt x="13361" y="3034"/>
                  <a:pt x="13372" y="3036"/>
                </a:cubicBezTo>
                <a:cubicBezTo>
                  <a:pt x="13387" y="3039"/>
                  <a:pt x="13398" y="3057"/>
                  <a:pt x="13411" y="3068"/>
                </a:cubicBezTo>
                <a:cubicBezTo>
                  <a:pt x="13505" y="3072"/>
                  <a:pt x="13598" y="3072"/>
                  <a:pt x="13701" y="3072"/>
                </a:cubicBezTo>
                <a:cubicBezTo>
                  <a:pt x="13700" y="3096"/>
                  <a:pt x="13699" y="3113"/>
                  <a:pt x="13696" y="3155"/>
                </a:cubicBezTo>
                <a:cubicBezTo>
                  <a:pt x="13607" y="3064"/>
                  <a:pt x="13494" y="3132"/>
                  <a:pt x="13387" y="3072"/>
                </a:cubicBezTo>
                <a:cubicBezTo>
                  <a:pt x="13379" y="3069"/>
                  <a:pt x="13349" y="3072"/>
                  <a:pt x="13319" y="3067"/>
                </a:cubicBezTo>
                <a:cubicBezTo>
                  <a:pt x="13304" y="3065"/>
                  <a:pt x="13293" y="3046"/>
                  <a:pt x="13280" y="3035"/>
                </a:cubicBezTo>
                <a:cubicBezTo>
                  <a:pt x="13263" y="3044"/>
                  <a:pt x="13248" y="3053"/>
                  <a:pt x="13226" y="3065"/>
                </a:cubicBezTo>
                <a:cubicBezTo>
                  <a:pt x="13215" y="3049"/>
                  <a:pt x="13203" y="3031"/>
                  <a:pt x="13190" y="3012"/>
                </a:cubicBezTo>
                <a:lnTo>
                  <a:pt x="13190" y="3012"/>
                </a:lnTo>
                <a:cubicBezTo>
                  <a:pt x="13212" y="3006"/>
                  <a:pt x="13230" y="3002"/>
                  <a:pt x="13244" y="3002"/>
                </a:cubicBezTo>
                <a:close/>
                <a:moveTo>
                  <a:pt x="14738" y="3146"/>
                </a:moveTo>
                <a:lnTo>
                  <a:pt x="14738" y="3157"/>
                </a:lnTo>
                <a:lnTo>
                  <a:pt x="14706" y="3157"/>
                </a:lnTo>
                <a:lnTo>
                  <a:pt x="14706" y="3146"/>
                </a:lnTo>
                <a:close/>
                <a:moveTo>
                  <a:pt x="15189" y="3139"/>
                </a:moveTo>
                <a:cubicBezTo>
                  <a:pt x="15189" y="3145"/>
                  <a:pt x="15190" y="3153"/>
                  <a:pt x="15190" y="3159"/>
                </a:cubicBezTo>
                <a:lnTo>
                  <a:pt x="15070" y="3168"/>
                </a:lnTo>
                <a:cubicBezTo>
                  <a:pt x="15069" y="3158"/>
                  <a:pt x="15069" y="3148"/>
                  <a:pt x="15069" y="3139"/>
                </a:cubicBezTo>
                <a:close/>
                <a:moveTo>
                  <a:pt x="13924" y="3163"/>
                </a:moveTo>
                <a:lnTo>
                  <a:pt x="13929" y="3168"/>
                </a:lnTo>
                <a:lnTo>
                  <a:pt x="13929" y="3168"/>
                </a:lnTo>
                <a:cubicBezTo>
                  <a:pt x="13928" y="3168"/>
                  <a:pt x="13927" y="3168"/>
                  <a:pt x="13926" y="3168"/>
                </a:cubicBezTo>
                <a:cubicBezTo>
                  <a:pt x="13922" y="3179"/>
                  <a:pt x="13915" y="3188"/>
                  <a:pt x="13907" y="3197"/>
                </a:cubicBezTo>
                <a:lnTo>
                  <a:pt x="13896" y="3187"/>
                </a:lnTo>
                <a:lnTo>
                  <a:pt x="13924" y="3163"/>
                </a:lnTo>
                <a:close/>
                <a:moveTo>
                  <a:pt x="15004" y="3136"/>
                </a:moveTo>
                <a:cubicBezTo>
                  <a:pt x="15018" y="3156"/>
                  <a:pt x="15020" y="3178"/>
                  <a:pt x="15021" y="3198"/>
                </a:cubicBezTo>
                <a:cubicBezTo>
                  <a:pt x="15015" y="3198"/>
                  <a:pt x="15007" y="3199"/>
                  <a:pt x="15000" y="3200"/>
                </a:cubicBezTo>
                <a:cubicBezTo>
                  <a:pt x="14995" y="3179"/>
                  <a:pt x="14991" y="3158"/>
                  <a:pt x="14988" y="3137"/>
                </a:cubicBezTo>
                <a:cubicBezTo>
                  <a:pt x="14995" y="3136"/>
                  <a:pt x="15002" y="3136"/>
                  <a:pt x="15004" y="3136"/>
                </a:cubicBezTo>
                <a:close/>
                <a:moveTo>
                  <a:pt x="13859" y="3100"/>
                </a:moveTo>
                <a:cubicBezTo>
                  <a:pt x="13898" y="3100"/>
                  <a:pt x="13935" y="3105"/>
                  <a:pt x="13974" y="3126"/>
                </a:cubicBezTo>
                <a:cubicBezTo>
                  <a:pt x="13989" y="3135"/>
                  <a:pt x="14008" y="3137"/>
                  <a:pt x="14028" y="3137"/>
                </a:cubicBezTo>
                <a:cubicBezTo>
                  <a:pt x="14049" y="3137"/>
                  <a:pt x="14072" y="3135"/>
                  <a:pt x="14093" y="3135"/>
                </a:cubicBezTo>
                <a:cubicBezTo>
                  <a:pt x="14100" y="3135"/>
                  <a:pt x="14107" y="3135"/>
                  <a:pt x="14114" y="3136"/>
                </a:cubicBezTo>
                <a:cubicBezTo>
                  <a:pt x="14130" y="3138"/>
                  <a:pt x="14141" y="3156"/>
                  <a:pt x="14155" y="3168"/>
                </a:cubicBezTo>
                <a:cubicBezTo>
                  <a:pt x="14176" y="3159"/>
                  <a:pt x="14191" y="3147"/>
                  <a:pt x="14209" y="3133"/>
                </a:cubicBezTo>
                <a:cubicBezTo>
                  <a:pt x="14259" y="3165"/>
                  <a:pt x="14314" y="3170"/>
                  <a:pt x="14372" y="3170"/>
                </a:cubicBezTo>
                <a:cubicBezTo>
                  <a:pt x="14400" y="3170"/>
                  <a:pt x="14428" y="3169"/>
                  <a:pt x="14458" y="3169"/>
                </a:cubicBezTo>
                <a:cubicBezTo>
                  <a:pt x="14493" y="3169"/>
                  <a:pt x="14529" y="3170"/>
                  <a:pt x="14567" y="3178"/>
                </a:cubicBezTo>
                <a:cubicBezTo>
                  <a:pt x="14480" y="3195"/>
                  <a:pt x="14400" y="3203"/>
                  <a:pt x="14333" y="3203"/>
                </a:cubicBezTo>
                <a:cubicBezTo>
                  <a:pt x="14255" y="3203"/>
                  <a:pt x="14195" y="3192"/>
                  <a:pt x="14161" y="3172"/>
                </a:cubicBezTo>
                <a:cubicBezTo>
                  <a:pt x="14139" y="3178"/>
                  <a:pt x="14121" y="3188"/>
                  <a:pt x="14109" y="3193"/>
                </a:cubicBezTo>
                <a:cubicBezTo>
                  <a:pt x="14045" y="3184"/>
                  <a:pt x="13988" y="3177"/>
                  <a:pt x="13929" y="3168"/>
                </a:cubicBezTo>
                <a:lnTo>
                  <a:pt x="13929" y="3168"/>
                </a:lnTo>
                <a:cubicBezTo>
                  <a:pt x="13907" y="3140"/>
                  <a:pt x="13886" y="3131"/>
                  <a:pt x="13864" y="3131"/>
                </a:cubicBezTo>
                <a:cubicBezTo>
                  <a:pt x="13834" y="3131"/>
                  <a:pt x="13805" y="3148"/>
                  <a:pt x="13775" y="3161"/>
                </a:cubicBezTo>
                <a:cubicBezTo>
                  <a:pt x="13762" y="3146"/>
                  <a:pt x="13748" y="3132"/>
                  <a:pt x="13720" y="3101"/>
                </a:cubicBezTo>
                <a:lnTo>
                  <a:pt x="13720" y="3101"/>
                </a:lnTo>
                <a:cubicBezTo>
                  <a:pt x="13734" y="3102"/>
                  <a:pt x="13748" y="3103"/>
                  <a:pt x="13762" y="3103"/>
                </a:cubicBezTo>
                <a:cubicBezTo>
                  <a:pt x="13796" y="3103"/>
                  <a:pt x="13828" y="3100"/>
                  <a:pt x="13859" y="3100"/>
                </a:cubicBezTo>
                <a:close/>
                <a:moveTo>
                  <a:pt x="14793" y="3199"/>
                </a:moveTo>
                <a:lnTo>
                  <a:pt x="14793" y="3233"/>
                </a:lnTo>
                <a:lnTo>
                  <a:pt x="14782" y="3233"/>
                </a:lnTo>
                <a:lnTo>
                  <a:pt x="14782" y="3199"/>
                </a:lnTo>
                <a:close/>
                <a:moveTo>
                  <a:pt x="39935" y="1"/>
                </a:moveTo>
                <a:cubicBezTo>
                  <a:pt x="39915" y="19"/>
                  <a:pt x="39897" y="39"/>
                  <a:pt x="39874" y="62"/>
                </a:cubicBezTo>
                <a:cubicBezTo>
                  <a:pt x="39862" y="61"/>
                  <a:pt x="39849" y="60"/>
                  <a:pt x="39836" y="60"/>
                </a:cubicBezTo>
                <a:cubicBezTo>
                  <a:pt x="39807" y="60"/>
                  <a:pt x="39777" y="63"/>
                  <a:pt x="39748" y="63"/>
                </a:cubicBezTo>
                <a:cubicBezTo>
                  <a:pt x="39711" y="63"/>
                  <a:pt x="39673" y="58"/>
                  <a:pt x="39638" y="36"/>
                </a:cubicBezTo>
                <a:cubicBezTo>
                  <a:pt x="39630" y="58"/>
                  <a:pt x="39623" y="76"/>
                  <a:pt x="39618" y="93"/>
                </a:cubicBezTo>
                <a:lnTo>
                  <a:pt x="39454" y="93"/>
                </a:lnTo>
                <a:cubicBezTo>
                  <a:pt x="39396" y="76"/>
                  <a:pt x="39371" y="69"/>
                  <a:pt x="39325" y="57"/>
                </a:cubicBezTo>
                <a:lnTo>
                  <a:pt x="39325" y="57"/>
                </a:lnTo>
                <a:cubicBezTo>
                  <a:pt x="39351" y="89"/>
                  <a:pt x="39361" y="101"/>
                  <a:pt x="39385" y="130"/>
                </a:cubicBezTo>
                <a:cubicBezTo>
                  <a:pt x="39361" y="128"/>
                  <a:pt x="39339" y="127"/>
                  <a:pt x="39316" y="127"/>
                </a:cubicBezTo>
                <a:cubicBezTo>
                  <a:pt x="39287" y="127"/>
                  <a:pt x="39259" y="128"/>
                  <a:pt x="39231" y="128"/>
                </a:cubicBezTo>
                <a:cubicBezTo>
                  <a:pt x="39173" y="128"/>
                  <a:pt x="39120" y="124"/>
                  <a:pt x="39069" y="95"/>
                </a:cubicBezTo>
                <a:cubicBezTo>
                  <a:pt x="39051" y="106"/>
                  <a:pt x="39033" y="117"/>
                  <a:pt x="39016" y="127"/>
                </a:cubicBezTo>
                <a:cubicBezTo>
                  <a:pt x="39003" y="139"/>
                  <a:pt x="38990" y="155"/>
                  <a:pt x="38975" y="160"/>
                </a:cubicBezTo>
                <a:cubicBezTo>
                  <a:pt x="38938" y="171"/>
                  <a:pt x="38900" y="175"/>
                  <a:pt x="38862" y="182"/>
                </a:cubicBezTo>
                <a:cubicBezTo>
                  <a:pt x="38857" y="168"/>
                  <a:pt x="38850" y="150"/>
                  <a:pt x="38841" y="125"/>
                </a:cubicBezTo>
                <a:cubicBezTo>
                  <a:pt x="38822" y="130"/>
                  <a:pt x="38806" y="135"/>
                  <a:pt x="38787" y="140"/>
                </a:cubicBezTo>
                <a:cubicBezTo>
                  <a:pt x="38801" y="158"/>
                  <a:pt x="38810" y="170"/>
                  <a:pt x="38830" y="194"/>
                </a:cubicBezTo>
                <a:cubicBezTo>
                  <a:pt x="38786" y="194"/>
                  <a:pt x="38756" y="194"/>
                  <a:pt x="38727" y="196"/>
                </a:cubicBezTo>
                <a:lnTo>
                  <a:pt x="38727" y="196"/>
                </a:lnTo>
                <a:cubicBezTo>
                  <a:pt x="38727" y="194"/>
                  <a:pt x="38725" y="193"/>
                  <a:pt x="38724" y="192"/>
                </a:cubicBezTo>
                <a:lnTo>
                  <a:pt x="38724" y="192"/>
                </a:lnTo>
                <a:cubicBezTo>
                  <a:pt x="38725" y="193"/>
                  <a:pt x="38726" y="195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7" y="196"/>
                  <a:pt x="38727" y="196"/>
                  <a:pt x="38727" y="196"/>
                </a:cubicBezTo>
                <a:cubicBezTo>
                  <a:pt x="38727" y="196"/>
                  <a:pt x="38727" y="196"/>
                  <a:pt x="38727" y="196"/>
                </a:cubicBezTo>
                <a:lnTo>
                  <a:pt x="38727" y="196"/>
                </a:lnTo>
                <a:cubicBezTo>
                  <a:pt x="38726" y="196"/>
                  <a:pt x="38726" y="196"/>
                  <a:pt x="38725" y="196"/>
                </a:cubicBezTo>
                <a:cubicBezTo>
                  <a:pt x="38720" y="206"/>
                  <a:pt x="38713" y="214"/>
                  <a:pt x="38704" y="224"/>
                </a:cubicBezTo>
                <a:lnTo>
                  <a:pt x="38694" y="213"/>
                </a:lnTo>
                <a:lnTo>
                  <a:pt x="38722" y="191"/>
                </a:lnTo>
                <a:cubicBezTo>
                  <a:pt x="38723" y="191"/>
                  <a:pt x="38723" y="192"/>
                  <a:pt x="38724" y="192"/>
                </a:cubicBezTo>
                <a:lnTo>
                  <a:pt x="38724" y="192"/>
                </a:lnTo>
                <a:cubicBezTo>
                  <a:pt x="38712" y="179"/>
                  <a:pt x="38703" y="166"/>
                  <a:pt x="38692" y="152"/>
                </a:cubicBezTo>
                <a:cubicBezTo>
                  <a:pt x="38658" y="182"/>
                  <a:pt x="38633" y="203"/>
                  <a:pt x="38606" y="228"/>
                </a:cubicBezTo>
                <a:cubicBezTo>
                  <a:pt x="38597" y="201"/>
                  <a:pt x="38590" y="181"/>
                  <a:pt x="38584" y="161"/>
                </a:cubicBezTo>
                <a:cubicBezTo>
                  <a:pt x="38548" y="196"/>
                  <a:pt x="38488" y="199"/>
                  <a:pt x="38481" y="266"/>
                </a:cubicBezTo>
                <a:cubicBezTo>
                  <a:pt x="38401" y="252"/>
                  <a:pt x="38324" y="238"/>
                  <a:pt x="38249" y="224"/>
                </a:cubicBezTo>
                <a:cubicBezTo>
                  <a:pt x="38239" y="259"/>
                  <a:pt x="38232" y="276"/>
                  <a:pt x="38227" y="294"/>
                </a:cubicBezTo>
                <a:lnTo>
                  <a:pt x="38174" y="294"/>
                </a:lnTo>
                <a:cubicBezTo>
                  <a:pt x="38160" y="306"/>
                  <a:pt x="38147" y="324"/>
                  <a:pt x="38132" y="326"/>
                </a:cubicBezTo>
                <a:cubicBezTo>
                  <a:pt x="38083" y="336"/>
                  <a:pt x="38034" y="340"/>
                  <a:pt x="37984" y="345"/>
                </a:cubicBezTo>
                <a:cubicBezTo>
                  <a:pt x="37980" y="333"/>
                  <a:pt x="37974" y="314"/>
                  <a:pt x="37968" y="300"/>
                </a:cubicBezTo>
                <a:lnTo>
                  <a:pt x="37856" y="300"/>
                </a:lnTo>
                <a:cubicBezTo>
                  <a:pt x="37849" y="324"/>
                  <a:pt x="37843" y="343"/>
                  <a:pt x="37838" y="357"/>
                </a:cubicBezTo>
                <a:cubicBezTo>
                  <a:pt x="37813" y="345"/>
                  <a:pt x="37792" y="333"/>
                  <a:pt x="37766" y="320"/>
                </a:cubicBezTo>
                <a:cubicBezTo>
                  <a:pt x="37756" y="348"/>
                  <a:pt x="37749" y="367"/>
                  <a:pt x="37743" y="382"/>
                </a:cubicBezTo>
                <a:cubicBezTo>
                  <a:pt x="37695" y="374"/>
                  <a:pt x="37648" y="365"/>
                  <a:pt x="37603" y="357"/>
                </a:cubicBezTo>
                <a:cubicBezTo>
                  <a:pt x="37592" y="387"/>
                  <a:pt x="37586" y="407"/>
                  <a:pt x="37578" y="425"/>
                </a:cubicBezTo>
                <a:cubicBezTo>
                  <a:pt x="37560" y="414"/>
                  <a:pt x="37545" y="403"/>
                  <a:pt x="37528" y="392"/>
                </a:cubicBezTo>
                <a:cubicBezTo>
                  <a:pt x="37504" y="404"/>
                  <a:pt x="37481" y="417"/>
                  <a:pt x="37460" y="428"/>
                </a:cubicBezTo>
                <a:cubicBezTo>
                  <a:pt x="37452" y="437"/>
                  <a:pt x="37445" y="446"/>
                  <a:pt x="37438" y="455"/>
                </a:cubicBezTo>
                <a:cubicBezTo>
                  <a:pt x="37435" y="446"/>
                  <a:pt x="37432" y="437"/>
                  <a:pt x="37428" y="428"/>
                </a:cubicBezTo>
                <a:cubicBezTo>
                  <a:pt x="37409" y="449"/>
                  <a:pt x="37393" y="470"/>
                  <a:pt x="37356" y="517"/>
                </a:cubicBezTo>
                <a:cubicBezTo>
                  <a:pt x="37342" y="481"/>
                  <a:pt x="37329" y="445"/>
                  <a:pt x="37316" y="410"/>
                </a:cubicBezTo>
                <a:cubicBezTo>
                  <a:pt x="37264" y="448"/>
                  <a:pt x="37232" y="470"/>
                  <a:pt x="37201" y="494"/>
                </a:cubicBezTo>
                <a:cubicBezTo>
                  <a:pt x="37192" y="502"/>
                  <a:pt x="37186" y="511"/>
                  <a:pt x="37178" y="521"/>
                </a:cubicBezTo>
                <a:cubicBezTo>
                  <a:pt x="37176" y="511"/>
                  <a:pt x="37172" y="502"/>
                  <a:pt x="37168" y="494"/>
                </a:cubicBezTo>
                <a:cubicBezTo>
                  <a:pt x="37140" y="501"/>
                  <a:pt x="37111" y="509"/>
                  <a:pt x="37080" y="517"/>
                </a:cubicBezTo>
                <a:cubicBezTo>
                  <a:pt x="37067" y="510"/>
                  <a:pt x="37044" y="500"/>
                  <a:pt x="37021" y="489"/>
                </a:cubicBezTo>
                <a:cubicBezTo>
                  <a:pt x="37010" y="517"/>
                  <a:pt x="37003" y="535"/>
                  <a:pt x="36996" y="556"/>
                </a:cubicBezTo>
                <a:cubicBezTo>
                  <a:pt x="36968" y="537"/>
                  <a:pt x="36939" y="525"/>
                  <a:pt x="36907" y="525"/>
                </a:cubicBezTo>
                <a:cubicBezTo>
                  <a:pt x="36886" y="525"/>
                  <a:pt x="36864" y="531"/>
                  <a:pt x="36841" y="543"/>
                </a:cubicBezTo>
                <a:cubicBezTo>
                  <a:pt x="36868" y="558"/>
                  <a:pt x="36887" y="567"/>
                  <a:pt x="36942" y="594"/>
                </a:cubicBezTo>
                <a:lnTo>
                  <a:pt x="36746" y="594"/>
                </a:lnTo>
                <a:cubicBezTo>
                  <a:pt x="36743" y="603"/>
                  <a:pt x="36740" y="620"/>
                  <a:pt x="36735" y="620"/>
                </a:cubicBezTo>
                <a:cubicBezTo>
                  <a:pt x="36710" y="623"/>
                  <a:pt x="36684" y="627"/>
                  <a:pt x="36659" y="627"/>
                </a:cubicBezTo>
                <a:cubicBezTo>
                  <a:pt x="36648" y="627"/>
                  <a:pt x="36637" y="626"/>
                  <a:pt x="36626" y="624"/>
                </a:cubicBezTo>
                <a:cubicBezTo>
                  <a:pt x="36625" y="624"/>
                  <a:pt x="36623" y="624"/>
                  <a:pt x="36622" y="624"/>
                </a:cubicBezTo>
                <a:cubicBezTo>
                  <a:pt x="36602" y="624"/>
                  <a:pt x="36584" y="654"/>
                  <a:pt x="36564" y="654"/>
                </a:cubicBezTo>
                <a:cubicBezTo>
                  <a:pt x="36555" y="654"/>
                  <a:pt x="36546" y="648"/>
                  <a:pt x="36536" y="631"/>
                </a:cubicBezTo>
                <a:cubicBezTo>
                  <a:pt x="36536" y="631"/>
                  <a:pt x="36536" y="631"/>
                  <a:pt x="36536" y="631"/>
                </a:cubicBezTo>
                <a:cubicBezTo>
                  <a:pt x="36534" y="631"/>
                  <a:pt x="36511" y="660"/>
                  <a:pt x="36486" y="660"/>
                </a:cubicBezTo>
                <a:cubicBezTo>
                  <a:pt x="36478" y="660"/>
                  <a:pt x="36469" y="657"/>
                  <a:pt x="36462" y="649"/>
                </a:cubicBezTo>
                <a:cubicBezTo>
                  <a:pt x="36442" y="630"/>
                  <a:pt x="36422" y="625"/>
                  <a:pt x="36401" y="625"/>
                </a:cubicBezTo>
                <a:cubicBezTo>
                  <a:pt x="36380" y="625"/>
                  <a:pt x="36358" y="630"/>
                  <a:pt x="36336" y="630"/>
                </a:cubicBezTo>
                <a:cubicBezTo>
                  <a:pt x="36333" y="630"/>
                  <a:pt x="36330" y="630"/>
                  <a:pt x="36327" y="630"/>
                </a:cubicBezTo>
                <a:cubicBezTo>
                  <a:pt x="36309" y="653"/>
                  <a:pt x="36294" y="675"/>
                  <a:pt x="36281" y="694"/>
                </a:cubicBezTo>
                <a:cubicBezTo>
                  <a:pt x="36263" y="680"/>
                  <a:pt x="36253" y="671"/>
                  <a:pt x="36241" y="660"/>
                </a:cubicBezTo>
                <a:cubicBezTo>
                  <a:pt x="36233" y="678"/>
                  <a:pt x="36227" y="695"/>
                  <a:pt x="36226" y="695"/>
                </a:cubicBezTo>
                <a:cubicBezTo>
                  <a:pt x="36226" y="695"/>
                  <a:pt x="36227" y="694"/>
                  <a:pt x="36227" y="692"/>
                </a:cubicBezTo>
                <a:lnTo>
                  <a:pt x="36227" y="692"/>
                </a:lnTo>
                <a:cubicBezTo>
                  <a:pt x="36206" y="706"/>
                  <a:pt x="36187" y="711"/>
                  <a:pt x="36169" y="711"/>
                </a:cubicBezTo>
                <a:cubicBezTo>
                  <a:pt x="36136" y="711"/>
                  <a:pt x="36106" y="695"/>
                  <a:pt x="36075" y="694"/>
                </a:cubicBezTo>
                <a:cubicBezTo>
                  <a:pt x="36066" y="722"/>
                  <a:pt x="36060" y="741"/>
                  <a:pt x="36054" y="758"/>
                </a:cubicBezTo>
                <a:cubicBezTo>
                  <a:pt x="36022" y="758"/>
                  <a:pt x="35997" y="758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8"/>
                  <a:pt x="35972" y="758"/>
                </a:cubicBezTo>
                <a:lnTo>
                  <a:pt x="35972" y="758"/>
                </a:lnTo>
                <a:cubicBezTo>
                  <a:pt x="35972" y="758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2" y="759"/>
                  <a:pt x="35972" y="759"/>
                </a:cubicBezTo>
                <a:cubicBezTo>
                  <a:pt x="35972" y="759"/>
                  <a:pt x="35972" y="759"/>
                  <a:pt x="35972" y="759"/>
                </a:cubicBezTo>
                <a:lnTo>
                  <a:pt x="35972" y="759"/>
                </a:lnTo>
                <a:cubicBezTo>
                  <a:pt x="35972" y="759"/>
                  <a:pt x="35971" y="759"/>
                  <a:pt x="35970" y="759"/>
                </a:cubicBezTo>
                <a:cubicBezTo>
                  <a:pt x="35965" y="769"/>
                  <a:pt x="35958" y="779"/>
                  <a:pt x="35950" y="788"/>
                </a:cubicBezTo>
                <a:lnTo>
                  <a:pt x="35939" y="778"/>
                </a:lnTo>
                <a:lnTo>
                  <a:pt x="35967" y="754"/>
                </a:lnTo>
                <a:cubicBezTo>
                  <a:pt x="35969" y="756"/>
                  <a:pt x="35970" y="757"/>
                  <a:pt x="35972" y="758"/>
                </a:cubicBezTo>
                <a:lnTo>
                  <a:pt x="35972" y="758"/>
                </a:lnTo>
                <a:cubicBezTo>
                  <a:pt x="35954" y="735"/>
                  <a:pt x="35937" y="723"/>
                  <a:pt x="35921" y="723"/>
                </a:cubicBezTo>
                <a:cubicBezTo>
                  <a:pt x="35905" y="723"/>
                  <a:pt x="35890" y="734"/>
                  <a:pt x="35875" y="756"/>
                </a:cubicBezTo>
                <a:cubicBezTo>
                  <a:pt x="35885" y="762"/>
                  <a:pt x="35893" y="769"/>
                  <a:pt x="35902" y="778"/>
                </a:cubicBezTo>
                <a:lnTo>
                  <a:pt x="35892" y="788"/>
                </a:lnTo>
                <a:lnTo>
                  <a:pt x="35869" y="761"/>
                </a:lnTo>
                <a:lnTo>
                  <a:pt x="35875" y="756"/>
                </a:lnTo>
                <a:lnTo>
                  <a:pt x="35875" y="756"/>
                </a:lnTo>
                <a:cubicBezTo>
                  <a:pt x="35831" y="757"/>
                  <a:pt x="35789" y="757"/>
                  <a:pt x="35741" y="757"/>
                </a:cubicBezTo>
                <a:cubicBezTo>
                  <a:pt x="35753" y="777"/>
                  <a:pt x="35757" y="784"/>
                  <a:pt x="35763" y="792"/>
                </a:cubicBezTo>
                <a:cubicBezTo>
                  <a:pt x="35765" y="795"/>
                  <a:pt x="35770" y="798"/>
                  <a:pt x="35773" y="803"/>
                </a:cubicBezTo>
                <a:cubicBezTo>
                  <a:pt x="35774" y="805"/>
                  <a:pt x="35769" y="811"/>
                  <a:pt x="35764" y="823"/>
                </a:cubicBezTo>
                <a:cubicBezTo>
                  <a:pt x="35753" y="823"/>
                  <a:pt x="35741" y="823"/>
                  <a:pt x="35729" y="823"/>
                </a:cubicBezTo>
                <a:cubicBezTo>
                  <a:pt x="35716" y="823"/>
                  <a:pt x="35703" y="823"/>
                  <a:pt x="35691" y="821"/>
                </a:cubicBezTo>
                <a:cubicBezTo>
                  <a:pt x="35665" y="816"/>
                  <a:pt x="35641" y="804"/>
                  <a:pt x="35614" y="794"/>
                </a:cubicBezTo>
                <a:lnTo>
                  <a:pt x="35614" y="794"/>
                </a:lnTo>
                <a:cubicBezTo>
                  <a:pt x="35614" y="818"/>
                  <a:pt x="35615" y="829"/>
                  <a:pt x="35614" y="839"/>
                </a:cubicBezTo>
                <a:cubicBezTo>
                  <a:pt x="35614" y="842"/>
                  <a:pt x="35607" y="846"/>
                  <a:pt x="35603" y="851"/>
                </a:cubicBezTo>
                <a:cubicBezTo>
                  <a:pt x="35551" y="805"/>
                  <a:pt x="35551" y="805"/>
                  <a:pt x="35494" y="800"/>
                </a:cubicBezTo>
                <a:lnTo>
                  <a:pt x="35494" y="800"/>
                </a:lnTo>
                <a:cubicBezTo>
                  <a:pt x="35502" y="825"/>
                  <a:pt x="35513" y="850"/>
                  <a:pt x="35526" y="885"/>
                </a:cubicBezTo>
                <a:cubicBezTo>
                  <a:pt x="35504" y="878"/>
                  <a:pt x="35482" y="876"/>
                  <a:pt x="35461" y="876"/>
                </a:cubicBezTo>
                <a:cubicBezTo>
                  <a:pt x="35370" y="876"/>
                  <a:pt x="35287" y="921"/>
                  <a:pt x="35204" y="921"/>
                </a:cubicBezTo>
                <a:cubicBezTo>
                  <a:pt x="35171" y="921"/>
                  <a:pt x="35138" y="914"/>
                  <a:pt x="35105" y="895"/>
                </a:cubicBezTo>
                <a:lnTo>
                  <a:pt x="35081" y="964"/>
                </a:lnTo>
                <a:cubicBezTo>
                  <a:pt x="35049" y="951"/>
                  <a:pt x="35022" y="937"/>
                  <a:pt x="34993" y="931"/>
                </a:cubicBezTo>
                <a:cubicBezTo>
                  <a:pt x="34965" y="924"/>
                  <a:pt x="34935" y="925"/>
                  <a:pt x="34893" y="923"/>
                </a:cubicBezTo>
                <a:lnTo>
                  <a:pt x="34893" y="923"/>
                </a:lnTo>
                <a:cubicBezTo>
                  <a:pt x="34915" y="948"/>
                  <a:pt x="34925" y="960"/>
                  <a:pt x="34936" y="973"/>
                </a:cubicBezTo>
                <a:cubicBezTo>
                  <a:pt x="34914" y="985"/>
                  <a:pt x="34891" y="990"/>
                  <a:pt x="34869" y="990"/>
                </a:cubicBezTo>
                <a:cubicBezTo>
                  <a:pt x="34840" y="990"/>
                  <a:pt x="34811" y="981"/>
                  <a:pt x="34782" y="964"/>
                </a:cubicBezTo>
                <a:lnTo>
                  <a:pt x="34760" y="1029"/>
                </a:lnTo>
                <a:cubicBezTo>
                  <a:pt x="34714" y="1015"/>
                  <a:pt x="34672" y="1001"/>
                  <a:pt x="34626" y="986"/>
                </a:cubicBezTo>
                <a:cubicBezTo>
                  <a:pt x="34617" y="1007"/>
                  <a:pt x="34611" y="1025"/>
                  <a:pt x="34601" y="1056"/>
                </a:cubicBezTo>
                <a:cubicBezTo>
                  <a:pt x="34585" y="1050"/>
                  <a:pt x="34569" y="1048"/>
                  <a:pt x="34553" y="1048"/>
                </a:cubicBezTo>
                <a:cubicBezTo>
                  <a:pt x="34487" y="1048"/>
                  <a:pt x="34422" y="1088"/>
                  <a:pt x="34356" y="1088"/>
                </a:cubicBezTo>
                <a:cubicBezTo>
                  <a:pt x="34326" y="1088"/>
                  <a:pt x="34297" y="1080"/>
                  <a:pt x="34267" y="1058"/>
                </a:cubicBezTo>
                <a:cubicBezTo>
                  <a:pt x="34247" y="1079"/>
                  <a:pt x="34228" y="1098"/>
                  <a:pt x="34209" y="1118"/>
                </a:cubicBezTo>
                <a:cubicBezTo>
                  <a:pt x="34202" y="1117"/>
                  <a:pt x="34195" y="1117"/>
                  <a:pt x="34188" y="1117"/>
                </a:cubicBezTo>
                <a:cubicBezTo>
                  <a:pt x="34063" y="1117"/>
                  <a:pt x="33941" y="1174"/>
                  <a:pt x="33816" y="1174"/>
                </a:cubicBezTo>
                <a:cubicBezTo>
                  <a:pt x="33795" y="1174"/>
                  <a:pt x="33774" y="1172"/>
                  <a:pt x="33752" y="1168"/>
                </a:cubicBezTo>
                <a:cubicBezTo>
                  <a:pt x="33680" y="1196"/>
                  <a:pt x="33606" y="1238"/>
                  <a:pt x="33529" y="1248"/>
                </a:cubicBezTo>
                <a:cubicBezTo>
                  <a:pt x="33374" y="1269"/>
                  <a:pt x="33215" y="1273"/>
                  <a:pt x="33058" y="1284"/>
                </a:cubicBezTo>
                <a:cubicBezTo>
                  <a:pt x="33043" y="1307"/>
                  <a:pt x="33028" y="1328"/>
                  <a:pt x="33013" y="1351"/>
                </a:cubicBezTo>
                <a:cubicBezTo>
                  <a:pt x="32993" y="1350"/>
                  <a:pt x="32974" y="1349"/>
                  <a:pt x="32954" y="1349"/>
                </a:cubicBezTo>
                <a:cubicBezTo>
                  <a:pt x="32828" y="1349"/>
                  <a:pt x="32708" y="1381"/>
                  <a:pt x="32587" y="1416"/>
                </a:cubicBezTo>
                <a:cubicBezTo>
                  <a:pt x="32576" y="1406"/>
                  <a:pt x="32566" y="1395"/>
                  <a:pt x="32554" y="1385"/>
                </a:cubicBezTo>
                <a:lnTo>
                  <a:pt x="32495" y="1445"/>
                </a:lnTo>
                <a:cubicBezTo>
                  <a:pt x="32393" y="1446"/>
                  <a:pt x="32295" y="1487"/>
                  <a:pt x="32193" y="1487"/>
                </a:cubicBezTo>
                <a:cubicBezTo>
                  <a:pt x="32175" y="1487"/>
                  <a:pt x="32157" y="1486"/>
                  <a:pt x="32139" y="1483"/>
                </a:cubicBezTo>
                <a:cubicBezTo>
                  <a:pt x="32118" y="1510"/>
                  <a:pt x="32092" y="1515"/>
                  <a:pt x="32065" y="1515"/>
                </a:cubicBezTo>
                <a:cubicBezTo>
                  <a:pt x="32048" y="1515"/>
                  <a:pt x="32031" y="1514"/>
                  <a:pt x="32015" y="1514"/>
                </a:cubicBezTo>
                <a:cubicBezTo>
                  <a:pt x="31996" y="1514"/>
                  <a:pt x="31979" y="1516"/>
                  <a:pt x="31963" y="1526"/>
                </a:cubicBezTo>
                <a:cubicBezTo>
                  <a:pt x="31934" y="1545"/>
                  <a:pt x="31904" y="1550"/>
                  <a:pt x="31873" y="1550"/>
                </a:cubicBezTo>
                <a:cubicBezTo>
                  <a:pt x="31847" y="1550"/>
                  <a:pt x="31820" y="1546"/>
                  <a:pt x="31793" y="1546"/>
                </a:cubicBezTo>
                <a:cubicBezTo>
                  <a:pt x="31782" y="1546"/>
                  <a:pt x="31772" y="1547"/>
                  <a:pt x="31761" y="1549"/>
                </a:cubicBezTo>
                <a:cubicBezTo>
                  <a:pt x="31752" y="1578"/>
                  <a:pt x="31734" y="1585"/>
                  <a:pt x="31713" y="1585"/>
                </a:cubicBezTo>
                <a:cubicBezTo>
                  <a:pt x="31697" y="1585"/>
                  <a:pt x="31680" y="1581"/>
                  <a:pt x="31664" y="1581"/>
                </a:cubicBezTo>
                <a:cubicBezTo>
                  <a:pt x="31645" y="1581"/>
                  <a:pt x="31627" y="1586"/>
                  <a:pt x="31615" y="1608"/>
                </a:cubicBezTo>
                <a:cubicBezTo>
                  <a:pt x="31611" y="1615"/>
                  <a:pt x="31598" y="1617"/>
                  <a:pt x="31582" y="1617"/>
                </a:cubicBezTo>
                <a:cubicBezTo>
                  <a:pt x="31563" y="1617"/>
                  <a:pt x="31540" y="1614"/>
                  <a:pt x="31522" y="1612"/>
                </a:cubicBezTo>
                <a:cubicBezTo>
                  <a:pt x="31503" y="1611"/>
                  <a:pt x="31485" y="1601"/>
                  <a:pt x="31466" y="1595"/>
                </a:cubicBezTo>
                <a:cubicBezTo>
                  <a:pt x="31460" y="1592"/>
                  <a:pt x="31451" y="1591"/>
                  <a:pt x="31444" y="1590"/>
                </a:cubicBezTo>
                <a:cubicBezTo>
                  <a:pt x="31436" y="1611"/>
                  <a:pt x="31431" y="1630"/>
                  <a:pt x="31424" y="1651"/>
                </a:cubicBezTo>
                <a:cubicBezTo>
                  <a:pt x="31404" y="1647"/>
                  <a:pt x="31385" y="1645"/>
                  <a:pt x="31366" y="1645"/>
                </a:cubicBezTo>
                <a:cubicBezTo>
                  <a:pt x="31274" y="1645"/>
                  <a:pt x="31187" y="1686"/>
                  <a:pt x="31097" y="1686"/>
                </a:cubicBezTo>
                <a:cubicBezTo>
                  <a:pt x="31080" y="1686"/>
                  <a:pt x="31063" y="1685"/>
                  <a:pt x="31045" y="1681"/>
                </a:cubicBezTo>
                <a:cubicBezTo>
                  <a:pt x="31043" y="1680"/>
                  <a:pt x="31041" y="1680"/>
                  <a:pt x="31038" y="1680"/>
                </a:cubicBezTo>
                <a:cubicBezTo>
                  <a:pt x="31035" y="1680"/>
                  <a:pt x="31032" y="1681"/>
                  <a:pt x="31030" y="1682"/>
                </a:cubicBezTo>
                <a:cubicBezTo>
                  <a:pt x="30915" y="1736"/>
                  <a:pt x="30789" y="1733"/>
                  <a:pt x="30669" y="1751"/>
                </a:cubicBezTo>
                <a:cubicBezTo>
                  <a:pt x="30529" y="1775"/>
                  <a:pt x="30392" y="1815"/>
                  <a:pt x="30247" y="1825"/>
                </a:cubicBezTo>
                <a:cubicBezTo>
                  <a:pt x="30157" y="1830"/>
                  <a:pt x="30070" y="1872"/>
                  <a:pt x="29979" y="1879"/>
                </a:cubicBezTo>
                <a:cubicBezTo>
                  <a:pt x="29968" y="1879"/>
                  <a:pt x="29957" y="1880"/>
                  <a:pt x="29945" y="1880"/>
                </a:cubicBezTo>
                <a:cubicBezTo>
                  <a:pt x="29914" y="1880"/>
                  <a:pt x="29882" y="1877"/>
                  <a:pt x="29850" y="1877"/>
                </a:cubicBezTo>
                <a:cubicBezTo>
                  <a:pt x="29801" y="1877"/>
                  <a:pt x="29753" y="1883"/>
                  <a:pt x="29709" y="1910"/>
                </a:cubicBezTo>
                <a:cubicBezTo>
                  <a:pt x="29683" y="1896"/>
                  <a:pt x="29662" y="1885"/>
                  <a:pt x="29638" y="1872"/>
                </a:cubicBezTo>
                <a:cubicBezTo>
                  <a:pt x="29625" y="1902"/>
                  <a:pt x="29616" y="1922"/>
                  <a:pt x="29611" y="1930"/>
                </a:cubicBezTo>
                <a:cubicBezTo>
                  <a:pt x="29569" y="1924"/>
                  <a:pt x="29534" y="1921"/>
                  <a:pt x="29501" y="1912"/>
                </a:cubicBezTo>
                <a:cubicBezTo>
                  <a:pt x="29484" y="1907"/>
                  <a:pt x="29473" y="1892"/>
                  <a:pt x="29458" y="1880"/>
                </a:cubicBezTo>
                <a:cubicBezTo>
                  <a:pt x="29431" y="1888"/>
                  <a:pt x="29402" y="1894"/>
                  <a:pt x="29361" y="1904"/>
                </a:cubicBezTo>
                <a:cubicBezTo>
                  <a:pt x="29338" y="1856"/>
                  <a:pt x="29298" y="1816"/>
                  <a:pt x="29230" y="1815"/>
                </a:cubicBezTo>
                <a:cubicBezTo>
                  <a:pt x="29190" y="1813"/>
                  <a:pt x="29153" y="1810"/>
                  <a:pt x="29111" y="1791"/>
                </a:cubicBezTo>
                <a:cubicBezTo>
                  <a:pt x="28978" y="1735"/>
                  <a:pt x="28836" y="1698"/>
                  <a:pt x="28701" y="1650"/>
                </a:cubicBezTo>
                <a:cubicBezTo>
                  <a:pt x="28545" y="1596"/>
                  <a:pt x="28391" y="1538"/>
                  <a:pt x="28240" y="1484"/>
                </a:cubicBezTo>
                <a:cubicBezTo>
                  <a:pt x="28219" y="1497"/>
                  <a:pt x="28202" y="1507"/>
                  <a:pt x="28184" y="1518"/>
                </a:cubicBezTo>
                <a:cubicBezTo>
                  <a:pt x="28197" y="1529"/>
                  <a:pt x="28209" y="1548"/>
                  <a:pt x="28225" y="1550"/>
                </a:cubicBezTo>
                <a:cubicBezTo>
                  <a:pt x="28235" y="1551"/>
                  <a:pt x="28246" y="1552"/>
                  <a:pt x="28257" y="1552"/>
                </a:cubicBezTo>
                <a:cubicBezTo>
                  <a:pt x="28266" y="1552"/>
                  <a:pt x="28275" y="1552"/>
                  <a:pt x="28284" y="1552"/>
                </a:cubicBezTo>
                <a:cubicBezTo>
                  <a:pt x="28302" y="1552"/>
                  <a:pt x="28319" y="1553"/>
                  <a:pt x="28335" y="1559"/>
                </a:cubicBezTo>
                <a:cubicBezTo>
                  <a:pt x="28511" y="1631"/>
                  <a:pt x="28696" y="1674"/>
                  <a:pt x="28861" y="1769"/>
                </a:cubicBezTo>
                <a:cubicBezTo>
                  <a:pt x="28869" y="1773"/>
                  <a:pt x="28878" y="1774"/>
                  <a:pt x="28887" y="1774"/>
                </a:cubicBezTo>
                <a:cubicBezTo>
                  <a:pt x="28898" y="1774"/>
                  <a:pt x="28910" y="1772"/>
                  <a:pt x="28920" y="1772"/>
                </a:cubicBezTo>
                <a:cubicBezTo>
                  <a:pt x="28941" y="1772"/>
                  <a:pt x="28959" y="1778"/>
                  <a:pt x="28963" y="1812"/>
                </a:cubicBezTo>
                <a:cubicBezTo>
                  <a:pt x="28948" y="1815"/>
                  <a:pt x="28935" y="1816"/>
                  <a:pt x="28921" y="1816"/>
                </a:cubicBezTo>
                <a:cubicBezTo>
                  <a:pt x="28857" y="1816"/>
                  <a:pt x="28800" y="1786"/>
                  <a:pt x="28739" y="1770"/>
                </a:cubicBezTo>
                <a:cubicBezTo>
                  <a:pt x="28687" y="1755"/>
                  <a:pt x="28636" y="1720"/>
                  <a:pt x="28585" y="1719"/>
                </a:cubicBezTo>
                <a:cubicBezTo>
                  <a:pt x="28544" y="1718"/>
                  <a:pt x="28525" y="1659"/>
                  <a:pt x="28487" y="1659"/>
                </a:cubicBezTo>
                <a:cubicBezTo>
                  <a:pt x="28477" y="1659"/>
                  <a:pt x="28465" y="1664"/>
                  <a:pt x="28451" y="1676"/>
                </a:cubicBezTo>
                <a:cubicBezTo>
                  <a:pt x="28292" y="1622"/>
                  <a:pt x="28132" y="1568"/>
                  <a:pt x="27977" y="1515"/>
                </a:cubicBezTo>
                <a:cubicBezTo>
                  <a:pt x="27960" y="1530"/>
                  <a:pt x="27949" y="1540"/>
                  <a:pt x="27935" y="1553"/>
                </a:cubicBezTo>
                <a:cubicBezTo>
                  <a:pt x="27919" y="1528"/>
                  <a:pt x="27905" y="1507"/>
                  <a:pt x="27891" y="1486"/>
                </a:cubicBezTo>
                <a:cubicBezTo>
                  <a:pt x="27874" y="1496"/>
                  <a:pt x="27858" y="1506"/>
                  <a:pt x="27829" y="1523"/>
                </a:cubicBezTo>
                <a:cubicBezTo>
                  <a:pt x="27814" y="1499"/>
                  <a:pt x="27795" y="1473"/>
                  <a:pt x="27777" y="1446"/>
                </a:cubicBezTo>
                <a:cubicBezTo>
                  <a:pt x="27770" y="1442"/>
                  <a:pt x="27765" y="1440"/>
                  <a:pt x="27761" y="1440"/>
                </a:cubicBezTo>
                <a:cubicBezTo>
                  <a:pt x="27740" y="1440"/>
                  <a:pt x="27731" y="1475"/>
                  <a:pt x="27704" y="1475"/>
                </a:cubicBezTo>
                <a:cubicBezTo>
                  <a:pt x="27701" y="1475"/>
                  <a:pt x="27697" y="1474"/>
                  <a:pt x="27692" y="1473"/>
                </a:cubicBezTo>
                <a:cubicBezTo>
                  <a:pt x="27602" y="1444"/>
                  <a:pt x="27508" y="1419"/>
                  <a:pt x="27411" y="1419"/>
                </a:cubicBezTo>
                <a:cubicBezTo>
                  <a:pt x="27403" y="1419"/>
                  <a:pt x="27396" y="1419"/>
                  <a:pt x="27389" y="1419"/>
                </a:cubicBezTo>
                <a:cubicBezTo>
                  <a:pt x="27369" y="1420"/>
                  <a:pt x="27348" y="1420"/>
                  <a:pt x="27328" y="1420"/>
                </a:cubicBezTo>
                <a:cubicBezTo>
                  <a:pt x="27266" y="1420"/>
                  <a:pt x="27205" y="1417"/>
                  <a:pt x="27144" y="1417"/>
                </a:cubicBezTo>
                <a:cubicBezTo>
                  <a:pt x="27096" y="1417"/>
                  <a:pt x="27048" y="1419"/>
                  <a:pt x="27000" y="1425"/>
                </a:cubicBezTo>
                <a:cubicBezTo>
                  <a:pt x="26999" y="1425"/>
                  <a:pt x="26997" y="1426"/>
                  <a:pt x="26995" y="1426"/>
                </a:cubicBezTo>
                <a:cubicBezTo>
                  <a:pt x="26956" y="1426"/>
                  <a:pt x="26924" y="1384"/>
                  <a:pt x="26890" y="1384"/>
                </a:cubicBezTo>
                <a:cubicBezTo>
                  <a:pt x="26876" y="1384"/>
                  <a:pt x="26861" y="1391"/>
                  <a:pt x="26845" y="1412"/>
                </a:cubicBezTo>
                <a:cubicBezTo>
                  <a:pt x="26832" y="1405"/>
                  <a:pt x="26819" y="1403"/>
                  <a:pt x="26806" y="1403"/>
                </a:cubicBezTo>
                <a:cubicBezTo>
                  <a:pt x="26767" y="1403"/>
                  <a:pt x="26730" y="1425"/>
                  <a:pt x="26691" y="1425"/>
                </a:cubicBezTo>
                <a:cubicBezTo>
                  <a:pt x="26682" y="1425"/>
                  <a:pt x="26673" y="1424"/>
                  <a:pt x="26664" y="1421"/>
                </a:cubicBezTo>
                <a:cubicBezTo>
                  <a:pt x="26652" y="1418"/>
                  <a:pt x="26640" y="1417"/>
                  <a:pt x="26627" y="1417"/>
                </a:cubicBezTo>
                <a:cubicBezTo>
                  <a:pt x="26597" y="1417"/>
                  <a:pt x="26566" y="1423"/>
                  <a:pt x="26536" y="1423"/>
                </a:cubicBezTo>
                <a:cubicBezTo>
                  <a:pt x="26506" y="1423"/>
                  <a:pt x="26476" y="1416"/>
                  <a:pt x="26451" y="1389"/>
                </a:cubicBezTo>
                <a:cubicBezTo>
                  <a:pt x="26439" y="1405"/>
                  <a:pt x="26427" y="1413"/>
                  <a:pt x="26415" y="1413"/>
                </a:cubicBezTo>
                <a:cubicBezTo>
                  <a:pt x="26404" y="1413"/>
                  <a:pt x="26393" y="1406"/>
                  <a:pt x="26382" y="1390"/>
                </a:cubicBezTo>
                <a:cubicBezTo>
                  <a:pt x="26346" y="1417"/>
                  <a:pt x="26308" y="1424"/>
                  <a:pt x="26270" y="1424"/>
                </a:cubicBezTo>
                <a:cubicBezTo>
                  <a:pt x="26231" y="1424"/>
                  <a:pt x="26193" y="1418"/>
                  <a:pt x="26154" y="1418"/>
                </a:cubicBezTo>
                <a:cubicBezTo>
                  <a:pt x="26142" y="1418"/>
                  <a:pt x="26130" y="1418"/>
                  <a:pt x="26117" y="1420"/>
                </a:cubicBezTo>
                <a:cubicBezTo>
                  <a:pt x="26030" y="1432"/>
                  <a:pt x="25943" y="1446"/>
                  <a:pt x="25855" y="1452"/>
                </a:cubicBezTo>
                <a:cubicBezTo>
                  <a:pt x="25829" y="1454"/>
                  <a:pt x="25802" y="1455"/>
                  <a:pt x="25775" y="1455"/>
                </a:cubicBezTo>
                <a:cubicBezTo>
                  <a:pt x="25741" y="1455"/>
                  <a:pt x="25707" y="1454"/>
                  <a:pt x="25674" y="1454"/>
                </a:cubicBezTo>
                <a:cubicBezTo>
                  <a:pt x="25653" y="1454"/>
                  <a:pt x="25633" y="1454"/>
                  <a:pt x="25613" y="1455"/>
                </a:cubicBezTo>
                <a:cubicBezTo>
                  <a:pt x="25612" y="1455"/>
                  <a:pt x="25611" y="1455"/>
                  <a:pt x="25610" y="1455"/>
                </a:cubicBezTo>
                <a:cubicBezTo>
                  <a:pt x="25589" y="1455"/>
                  <a:pt x="25567" y="1450"/>
                  <a:pt x="25546" y="1450"/>
                </a:cubicBezTo>
                <a:cubicBezTo>
                  <a:pt x="25521" y="1450"/>
                  <a:pt x="25498" y="1457"/>
                  <a:pt x="25479" y="1483"/>
                </a:cubicBezTo>
                <a:cubicBezTo>
                  <a:pt x="25471" y="1482"/>
                  <a:pt x="25463" y="1482"/>
                  <a:pt x="25455" y="1482"/>
                </a:cubicBezTo>
                <a:cubicBezTo>
                  <a:pt x="25401" y="1482"/>
                  <a:pt x="25346" y="1488"/>
                  <a:pt x="25292" y="1488"/>
                </a:cubicBezTo>
                <a:cubicBezTo>
                  <a:pt x="25241" y="1488"/>
                  <a:pt x="25191" y="1483"/>
                  <a:pt x="25141" y="1463"/>
                </a:cubicBezTo>
                <a:cubicBezTo>
                  <a:pt x="25135" y="1482"/>
                  <a:pt x="25129" y="1501"/>
                  <a:pt x="25120" y="1524"/>
                </a:cubicBezTo>
                <a:cubicBezTo>
                  <a:pt x="25038" y="1518"/>
                  <a:pt x="24960" y="1513"/>
                  <a:pt x="24881" y="1504"/>
                </a:cubicBezTo>
                <a:cubicBezTo>
                  <a:pt x="24880" y="1504"/>
                  <a:pt x="24879" y="1504"/>
                  <a:pt x="24879" y="1504"/>
                </a:cubicBezTo>
                <a:lnTo>
                  <a:pt x="24879" y="1504"/>
                </a:lnTo>
                <a:cubicBezTo>
                  <a:pt x="24880" y="1505"/>
                  <a:pt x="24882" y="1507"/>
                  <a:pt x="24884" y="1508"/>
                </a:cubicBezTo>
                <a:cubicBezTo>
                  <a:pt x="24883" y="1508"/>
                  <a:pt x="24882" y="1508"/>
                  <a:pt x="24880" y="1508"/>
                </a:cubicBezTo>
                <a:cubicBezTo>
                  <a:pt x="24800" y="1508"/>
                  <a:pt x="24734" y="1556"/>
                  <a:pt x="24670" y="1556"/>
                </a:cubicBezTo>
                <a:cubicBezTo>
                  <a:pt x="24641" y="1556"/>
                  <a:pt x="24613" y="1546"/>
                  <a:pt x="24584" y="1518"/>
                </a:cubicBezTo>
                <a:cubicBezTo>
                  <a:pt x="24521" y="1544"/>
                  <a:pt x="24464" y="1581"/>
                  <a:pt x="24406" y="1581"/>
                </a:cubicBezTo>
                <a:cubicBezTo>
                  <a:pt x="24375" y="1581"/>
                  <a:pt x="24343" y="1570"/>
                  <a:pt x="24310" y="1542"/>
                </a:cubicBezTo>
                <a:cubicBezTo>
                  <a:pt x="24269" y="1564"/>
                  <a:pt x="24234" y="1590"/>
                  <a:pt x="24197" y="1599"/>
                </a:cubicBezTo>
                <a:cubicBezTo>
                  <a:pt x="24166" y="1605"/>
                  <a:pt x="24133" y="1607"/>
                  <a:pt x="24101" y="1614"/>
                </a:cubicBezTo>
                <a:cubicBezTo>
                  <a:pt x="24084" y="1618"/>
                  <a:pt x="24065" y="1620"/>
                  <a:pt x="24046" y="1620"/>
                </a:cubicBezTo>
                <a:cubicBezTo>
                  <a:pt x="24020" y="1620"/>
                  <a:pt x="23994" y="1615"/>
                  <a:pt x="23978" y="1602"/>
                </a:cubicBezTo>
                <a:cubicBezTo>
                  <a:pt x="23972" y="1597"/>
                  <a:pt x="23965" y="1595"/>
                  <a:pt x="23959" y="1595"/>
                </a:cubicBezTo>
                <a:cubicBezTo>
                  <a:pt x="23943" y="1595"/>
                  <a:pt x="23927" y="1606"/>
                  <a:pt x="23912" y="1606"/>
                </a:cubicBezTo>
                <a:cubicBezTo>
                  <a:pt x="23899" y="1606"/>
                  <a:pt x="23887" y="1598"/>
                  <a:pt x="23876" y="1568"/>
                </a:cubicBezTo>
                <a:cubicBezTo>
                  <a:pt x="23855" y="1605"/>
                  <a:pt x="23840" y="1635"/>
                  <a:pt x="23824" y="1662"/>
                </a:cubicBezTo>
                <a:cubicBezTo>
                  <a:pt x="23788" y="1641"/>
                  <a:pt x="23767" y="1628"/>
                  <a:pt x="23742" y="1614"/>
                </a:cubicBezTo>
                <a:cubicBezTo>
                  <a:pt x="23714" y="1646"/>
                  <a:pt x="23679" y="1656"/>
                  <a:pt x="23644" y="1656"/>
                </a:cubicBezTo>
                <a:cubicBezTo>
                  <a:pt x="23622" y="1656"/>
                  <a:pt x="23601" y="1652"/>
                  <a:pt x="23581" y="1648"/>
                </a:cubicBezTo>
                <a:cubicBezTo>
                  <a:pt x="23572" y="1646"/>
                  <a:pt x="23563" y="1646"/>
                  <a:pt x="23555" y="1646"/>
                </a:cubicBezTo>
                <a:cubicBezTo>
                  <a:pt x="23516" y="1646"/>
                  <a:pt x="23480" y="1662"/>
                  <a:pt x="23443" y="1666"/>
                </a:cubicBezTo>
                <a:cubicBezTo>
                  <a:pt x="23397" y="1668"/>
                  <a:pt x="23347" y="1683"/>
                  <a:pt x="23299" y="1683"/>
                </a:cubicBezTo>
                <a:cubicBezTo>
                  <a:pt x="23293" y="1683"/>
                  <a:pt x="23286" y="1683"/>
                  <a:pt x="23279" y="1682"/>
                </a:cubicBezTo>
                <a:cubicBezTo>
                  <a:pt x="23274" y="1682"/>
                  <a:pt x="23268" y="1681"/>
                  <a:pt x="23262" y="1681"/>
                </a:cubicBezTo>
                <a:cubicBezTo>
                  <a:pt x="23209" y="1681"/>
                  <a:pt x="23164" y="1706"/>
                  <a:pt x="23114" y="1714"/>
                </a:cubicBezTo>
                <a:cubicBezTo>
                  <a:pt x="23084" y="1719"/>
                  <a:pt x="23053" y="1722"/>
                  <a:pt x="23022" y="1722"/>
                </a:cubicBezTo>
                <a:cubicBezTo>
                  <a:pt x="22993" y="1722"/>
                  <a:pt x="22964" y="1720"/>
                  <a:pt x="22936" y="1714"/>
                </a:cubicBezTo>
                <a:cubicBezTo>
                  <a:pt x="22930" y="1713"/>
                  <a:pt x="22924" y="1712"/>
                  <a:pt x="22918" y="1712"/>
                </a:cubicBezTo>
                <a:cubicBezTo>
                  <a:pt x="22881" y="1712"/>
                  <a:pt x="22849" y="1734"/>
                  <a:pt x="22810" y="1734"/>
                </a:cubicBezTo>
                <a:cubicBezTo>
                  <a:pt x="22806" y="1734"/>
                  <a:pt x="22801" y="1733"/>
                  <a:pt x="22796" y="1733"/>
                </a:cubicBezTo>
                <a:cubicBezTo>
                  <a:pt x="22793" y="1732"/>
                  <a:pt x="22789" y="1732"/>
                  <a:pt x="22785" y="1732"/>
                </a:cubicBezTo>
                <a:cubicBezTo>
                  <a:pt x="22759" y="1732"/>
                  <a:pt x="22730" y="1745"/>
                  <a:pt x="22702" y="1745"/>
                </a:cubicBezTo>
                <a:cubicBezTo>
                  <a:pt x="22686" y="1745"/>
                  <a:pt x="22670" y="1741"/>
                  <a:pt x="22655" y="1725"/>
                </a:cubicBezTo>
                <a:cubicBezTo>
                  <a:pt x="22626" y="1748"/>
                  <a:pt x="22597" y="1770"/>
                  <a:pt x="22569" y="1790"/>
                </a:cubicBezTo>
                <a:cubicBezTo>
                  <a:pt x="22550" y="1774"/>
                  <a:pt x="22538" y="1761"/>
                  <a:pt x="22530" y="1754"/>
                </a:cubicBezTo>
                <a:cubicBezTo>
                  <a:pt x="22513" y="1763"/>
                  <a:pt x="22494" y="1782"/>
                  <a:pt x="22481" y="1782"/>
                </a:cubicBezTo>
                <a:cubicBezTo>
                  <a:pt x="22479" y="1782"/>
                  <a:pt x="22478" y="1781"/>
                  <a:pt x="22477" y="1781"/>
                </a:cubicBezTo>
                <a:cubicBezTo>
                  <a:pt x="22473" y="1779"/>
                  <a:pt x="22469" y="1779"/>
                  <a:pt x="22465" y="1779"/>
                </a:cubicBezTo>
                <a:cubicBezTo>
                  <a:pt x="22439" y="1779"/>
                  <a:pt x="22415" y="1805"/>
                  <a:pt x="22390" y="1805"/>
                </a:cubicBezTo>
                <a:cubicBezTo>
                  <a:pt x="22380" y="1805"/>
                  <a:pt x="22370" y="1801"/>
                  <a:pt x="22359" y="1789"/>
                </a:cubicBezTo>
                <a:cubicBezTo>
                  <a:pt x="22343" y="1814"/>
                  <a:pt x="22319" y="1822"/>
                  <a:pt x="22296" y="1822"/>
                </a:cubicBezTo>
                <a:cubicBezTo>
                  <a:pt x="22277" y="1822"/>
                  <a:pt x="22258" y="1817"/>
                  <a:pt x="22242" y="1812"/>
                </a:cubicBezTo>
                <a:cubicBezTo>
                  <a:pt x="22236" y="1810"/>
                  <a:pt x="22231" y="1809"/>
                  <a:pt x="22226" y="1809"/>
                </a:cubicBezTo>
                <a:cubicBezTo>
                  <a:pt x="22196" y="1809"/>
                  <a:pt x="22172" y="1837"/>
                  <a:pt x="22145" y="1837"/>
                </a:cubicBezTo>
                <a:cubicBezTo>
                  <a:pt x="22136" y="1837"/>
                  <a:pt x="22127" y="1834"/>
                  <a:pt x="22118" y="1826"/>
                </a:cubicBezTo>
                <a:cubicBezTo>
                  <a:pt x="22107" y="1817"/>
                  <a:pt x="22098" y="1813"/>
                  <a:pt x="22089" y="1813"/>
                </a:cubicBezTo>
                <a:cubicBezTo>
                  <a:pt x="22059" y="1813"/>
                  <a:pt x="22038" y="1854"/>
                  <a:pt x="22003" y="1854"/>
                </a:cubicBezTo>
                <a:cubicBezTo>
                  <a:pt x="21998" y="1854"/>
                  <a:pt x="21993" y="1853"/>
                  <a:pt x="21988" y="1852"/>
                </a:cubicBezTo>
                <a:cubicBezTo>
                  <a:pt x="21972" y="1847"/>
                  <a:pt x="21954" y="1843"/>
                  <a:pt x="21934" y="1843"/>
                </a:cubicBezTo>
                <a:cubicBezTo>
                  <a:pt x="21908" y="1843"/>
                  <a:pt x="21879" y="1850"/>
                  <a:pt x="21852" y="1869"/>
                </a:cubicBezTo>
                <a:cubicBezTo>
                  <a:pt x="21840" y="1878"/>
                  <a:pt x="21823" y="1880"/>
                  <a:pt x="21804" y="1880"/>
                </a:cubicBezTo>
                <a:cubicBezTo>
                  <a:pt x="21788" y="1880"/>
                  <a:pt x="21770" y="1878"/>
                  <a:pt x="21755" y="1878"/>
                </a:cubicBezTo>
                <a:cubicBezTo>
                  <a:pt x="21738" y="1878"/>
                  <a:pt x="21724" y="1880"/>
                  <a:pt x="21718" y="1889"/>
                </a:cubicBezTo>
                <a:cubicBezTo>
                  <a:pt x="21704" y="1910"/>
                  <a:pt x="21691" y="1917"/>
                  <a:pt x="21678" y="1917"/>
                </a:cubicBezTo>
                <a:cubicBezTo>
                  <a:pt x="21655" y="1917"/>
                  <a:pt x="21633" y="1896"/>
                  <a:pt x="21611" y="1896"/>
                </a:cubicBezTo>
                <a:cubicBezTo>
                  <a:pt x="21607" y="1896"/>
                  <a:pt x="21603" y="1897"/>
                  <a:pt x="21600" y="1898"/>
                </a:cubicBezTo>
                <a:cubicBezTo>
                  <a:pt x="21463" y="1939"/>
                  <a:pt x="21320" y="1959"/>
                  <a:pt x="21178" y="1976"/>
                </a:cubicBezTo>
                <a:cubicBezTo>
                  <a:pt x="21043" y="1993"/>
                  <a:pt x="20908" y="2020"/>
                  <a:pt x="20772" y="2039"/>
                </a:cubicBezTo>
                <a:cubicBezTo>
                  <a:pt x="20761" y="2031"/>
                  <a:pt x="20751" y="2022"/>
                  <a:pt x="20739" y="2013"/>
                </a:cubicBezTo>
                <a:cubicBezTo>
                  <a:pt x="20730" y="2039"/>
                  <a:pt x="20724" y="2058"/>
                  <a:pt x="20715" y="2085"/>
                </a:cubicBezTo>
                <a:cubicBezTo>
                  <a:pt x="20679" y="2075"/>
                  <a:pt x="20646" y="2065"/>
                  <a:pt x="20587" y="2048"/>
                </a:cubicBezTo>
                <a:cubicBezTo>
                  <a:pt x="20584" y="2057"/>
                  <a:pt x="20570" y="2085"/>
                  <a:pt x="20555" y="2115"/>
                </a:cubicBezTo>
                <a:cubicBezTo>
                  <a:pt x="20543" y="2104"/>
                  <a:pt x="20539" y="2095"/>
                  <a:pt x="20535" y="2095"/>
                </a:cubicBezTo>
                <a:cubicBezTo>
                  <a:pt x="20502" y="2093"/>
                  <a:pt x="20467" y="2092"/>
                  <a:pt x="20433" y="2092"/>
                </a:cubicBezTo>
                <a:cubicBezTo>
                  <a:pt x="20422" y="2092"/>
                  <a:pt x="20410" y="2099"/>
                  <a:pt x="20399" y="2101"/>
                </a:cubicBezTo>
                <a:cubicBezTo>
                  <a:pt x="20345" y="2116"/>
                  <a:pt x="20292" y="2139"/>
                  <a:pt x="20238" y="2144"/>
                </a:cubicBezTo>
                <a:cubicBezTo>
                  <a:pt x="20138" y="2152"/>
                  <a:pt x="20052" y="2191"/>
                  <a:pt x="19954" y="2243"/>
                </a:cubicBezTo>
                <a:cubicBezTo>
                  <a:pt x="19944" y="2245"/>
                  <a:pt x="19933" y="2246"/>
                  <a:pt x="19922" y="2246"/>
                </a:cubicBezTo>
                <a:cubicBezTo>
                  <a:pt x="19895" y="2246"/>
                  <a:pt x="19866" y="2242"/>
                  <a:pt x="19836" y="2242"/>
                </a:cubicBezTo>
                <a:cubicBezTo>
                  <a:pt x="19801" y="2242"/>
                  <a:pt x="19765" y="2247"/>
                  <a:pt x="19731" y="2267"/>
                </a:cubicBezTo>
                <a:cubicBezTo>
                  <a:pt x="19722" y="2259"/>
                  <a:pt x="19713" y="2252"/>
                  <a:pt x="19696" y="2234"/>
                </a:cubicBezTo>
                <a:cubicBezTo>
                  <a:pt x="19681" y="2260"/>
                  <a:pt x="19664" y="2286"/>
                  <a:pt x="19649" y="2310"/>
                </a:cubicBezTo>
                <a:cubicBezTo>
                  <a:pt x="19626" y="2293"/>
                  <a:pt x="19615" y="2284"/>
                  <a:pt x="19600" y="2272"/>
                </a:cubicBezTo>
                <a:cubicBezTo>
                  <a:pt x="19559" y="2294"/>
                  <a:pt x="19520" y="2314"/>
                  <a:pt x="19461" y="2346"/>
                </a:cubicBezTo>
                <a:lnTo>
                  <a:pt x="19279" y="2346"/>
                </a:lnTo>
                <a:cubicBezTo>
                  <a:pt x="19270" y="2371"/>
                  <a:pt x="19264" y="2390"/>
                  <a:pt x="19255" y="2414"/>
                </a:cubicBezTo>
                <a:cubicBezTo>
                  <a:pt x="19202" y="2399"/>
                  <a:pt x="19153" y="2385"/>
                  <a:pt x="19107" y="2371"/>
                </a:cubicBezTo>
                <a:cubicBezTo>
                  <a:pt x="19029" y="2434"/>
                  <a:pt x="18947" y="2460"/>
                  <a:pt x="18853" y="2479"/>
                </a:cubicBezTo>
                <a:cubicBezTo>
                  <a:pt x="18766" y="2495"/>
                  <a:pt x="18679" y="2507"/>
                  <a:pt x="18601" y="2507"/>
                </a:cubicBezTo>
                <a:cubicBezTo>
                  <a:pt x="18593" y="2507"/>
                  <a:pt x="18585" y="2507"/>
                  <a:pt x="18577" y="2507"/>
                </a:cubicBezTo>
                <a:cubicBezTo>
                  <a:pt x="18541" y="2539"/>
                  <a:pt x="18518" y="2561"/>
                  <a:pt x="18501" y="2577"/>
                </a:cubicBezTo>
                <a:cubicBezTo>
                  <a:pt x="18462" y="2560"/>
                  <a:pt x="18437" y="2548"/>
                  <a:pt x="18410" y="2535"/>
                </a:cubicBezTo>
                <a:cubicBezTo>
                  <a:pt x="18398" y="2565"/>
                  <a:pt x="18392" y="2584"/>
                  <a:pt x="18384" y="2603"/>
                </a:cubicBezTo>
                <a:cubicBezTo>
                  <a:pt x="18369" y="2598"/>
                  <a:pt x="18347" y="2585"/>
                  <a:pt x="18340" y="2585"/>
                </a:cubicBezTo>
                <a:cubicBezTo>
                  <a:pt x="18339" y="2585"/>
                  <a:pt x="18338" y="2585"/>
                  <a:pt x="18338" y="2586"/>
                </a:cubicBezTo>
                <a:cubicBezTo>
                  <a:pt x="18322" y="2604"/>
                  <a:pt x="18304" y="2608"/>
                  <a:pt x="18285" y="2608"/>
                </a:cubicBezTo>
                <a:cubicBezTo>
                  <a:pt x="18272" y="2608"/>
                  <a:pt x="18259" y="2606"/>
                  <a:pt x="18246" y="2606"/>
                </a:cubicBezTo>
                <a:cubicBezTo>
                  <a:pt x="18242" y="2606"/>
                  <a:pt x="18237" y="2607"/>
                  <a:pt x="18232" y="2607"/>
                </a:cubicBezTo>
                <a:cubicBezTo>
                  <a:pt x="18230" y="2633"/>
                  <a:pt x="18219" y="2641"/>
                  <a:pt x="18206" y="2641"/>
                </a:cubicBezTo>
                <a:cubicBezTo>
                  <a:pt x="18197" y="2641"/>
                  <a:pt x="18187" y="2638"/>
                  <a:pt x="18177" y="2633"/>
                </a:cubicBezTo>
                <a:cubicBezTo>
                  <a:pt x="18159" y="2624"/>
                  <a:pt x="18144" y="2611"/>
                  <a:pt x="18129" y="2601"/>
                </a:cubicBezTo>
                <a:cubicBezTo>
                  <a:pt x="18097" y="2632"/>
                  <a:pt x="18069" y="2656"/>
                  <a:pt x="18041" y="2681"/>
                </a:cubicBezTo>
                <a:cubicBezTo>
                  <a:pt x="18017" y="2665"/>
                  <a:pt x="18002" y="2654"/>
                  <a:pt x="18000" y="2653"/>
                </a:cubicBezTo>
                <a:cubicBezTo>
                  <a:pt x="17876" y="2674"/>
                  <a:pt x="17762" y="2695"/>
                  <a:pt x="17644" y="2715"/>
                </a:cubicBezTo>
                <a:cubicBezTo>
                  <a:pt x="17660" y="2735"/>
                  <a:pt x="17670" y="2746"/>
                  <a:pt x="17693" y="2774"/>
                </a:cubicBezTo>
                <a:cubicBezTo>
                  <a:pt x="17646" y="2768"/>
                  <a:pt x="17616" y="2767"/>
                  <a:pt x="17589" y="2761"/>
                </a:cubicBezTo>
                <a:cubicBezTo>
                  <a:pt x="17560" y="2752"/>
                  <a:pt x="17532" y="2741"/>
                  <a:pt x="17493" y="2727"/>
                </a:cubicBezTo>
                <a:cubicBezTo>
                  <a:pt x="17476" y="2755"/>
                  <a:pt x="17457" y="2782"/>
                  <a:pt x="17441" y="2808"/>
                </a:cubicBezTo>
                <a:lnTo>
                  <a:pt x="17401" y="2768"/>
                </a:lnTo>
                <a:cubicBezTo>
                  <a:pt x="17384" y="2794"/>
                  <a:pt x="17368" y="2820"/>
                  <a:pt x="17357" y="2838"/>
                </a:cubicBezTo>
                <a:cubicBezTo>
                  <a:pt x="17352" y="2837"/>
                  <a:pt x="17347" y="2837"/>
                  <a:pt x="17343" y="2837"/>
                </a:cubicBezTo>
                <a:cubicBezTo>
                  <a:pt x="17323" y="2837"/>
                  <a:pt x="17304" y="2839"/>
                  <a:pt x="17287" y="2839"/>
                </a:cubicBezTo>
                <a:cubicBezTo>
                  <a:pt x="17256" y="2839"/>
                  <a:pt x="17230" y="2834"/>
                  <a:pt x="17209" y="2805"/>
                </a:cubicBezTo>
                <a:cubicBezTo>
                  <a:pt x="17185" y="2834"/>
                  <a:pt x="17157" y="2840"/>
                  <a:pt x="17128" y="2840"/>
                </a:cubicBezTo>
                <a:cubicBezTo>
                  <a:pt x="17104" y="2840"/>
                  <a:pt x="17080" y="2836"/>
                  <a:pt x="17056" y="2836"/>
                </a:cubicBezTo>
                <a:cubicBezTo>
                  <a:pt x="17040" y="2836"/>
                  <a:pt x="17024" y="2838"/>
                  <a:pt x="17009" y="2844"/>
                </a:cubicBezTo>
                <a:cubicBezTo>
                  <a:pt x="17004" y="2859"/>
                  <a:pt x="16997" y="2879"/>
                  <a:pt x="16992" y="2894"/>
                </a:cubicBezTo>
                <a:cubicBezTo>
                  <a:pt x="16946" y="2910"/>
                  <a:pt x="16904" y="2923"/>
                  <a:pt x="16864" y="2936"/>
                </a:cubicBezTo>
                <a:cubicBezTo>
                  <a:pt x="16839" y="2925"/>
                  <a:pt x="16817" y="2906"/>
                  <a:pt x="16793" y="2906"/>
                </a:cubicBezTo>
                <a:cubicBezTo>
                  <a:pt x="16772" y="2906"/>
                  <a:pt x="16738" y="2934"/>
                  <a:pt x="16729" y="2934"/>
                </a:cubicBezTo>
                <a:cubicBezTo>
                  <a:pt x="16728" y="2934"/>
                  <a:pt x="16728" y="2934"/>
                  <a:pt x="16727" y="2933"/>
                </a:cubicBezTo>
                <a:cubicBezTo>
                  <a:pt x="16716" y="2919"/>
                  <a:pt x="16706" y="2914"/>
                  <a:pt x="16697" y="2914"/>
                </a:cubicBezTo>
                <a:cubicBezTo>
                  <a:pt x="16684" y="2914"/>
                  <a:pt x="16671" y="2924"/>
                  <a:pt x="16654" y="2935"/>
                </a:cubicBezTo>
                <a:cubicBezTo>
                  <a:pt x="16648" y="2940"/>
                  <a:pt x="16639" y="2941"/>
                  <a:pt x="16630" y="2941"/>
                </a:cubicBezTo>
                <a:cubicBezTo>
                  <a:pt x="16615" y="2941"/>
                  <a:pt x="16599" y="2937"/>
                  <a:pt x="16589" y="2937"/>
                </a:cubicBezTo>
                <a:cubicBezTo>
                  <a:pt x="16577" y="2971"/>
                  <a:pt x="16571" y="2989"/>
                  <a:pt x="16562" y="3012"/>
                </a:cubicBezTo>
                <a:cubicBezTo>
                  <a:pt x="16514" y="2997"/>
                  <a:pt x="16470" y="2985"/>
                  <a:pt x="16433" y="2973"/>
                </a:cubicBezTo>
                <a:cubicBezTo>
                  <a:pt x="16417" y="2987"/>
                  <a:pt x="16407" y="2994"/>
                  <a:pt x="16395" y="3003"/>
                </a:cubicBezTo>
                <a:cubicBezTo>
                  <a:pt x="16386" y="2977"/>
                  <a:pt x="16380" y="2958"/>
                  <a:pt x="16372" y="2936"/>
                </a:cubicBezTo>
                <a:cubicBezTo>
                  <a:pt x="16340" y="2993"/>
                  <a:pt x="16300" y="3031"/>
                  <a:pt x="16236" y="3038"/>
                </a:cubicBezTo>
                <a:cubicBezTo>
                  <a:pt x="16206" y="3040"/>
                  <a:pt x="16177" y="3056"/>
                  <a:pt x="16149" y="3061"/>
                </a:cubicBezTo>
                <a:cubicBezTo>
                  <a:pt x="16146" y="3061"/>
                  <a:pt x="16144" y="3061"/>
                  <a:pt x="16142" y="3061"/>
                </a:cubicBezTo>
                <a:cubicBezTo>
                  <a:pt x="16122" y="3061"/>
                  <a:pt x="16107" y="3044"/>
                  <a:pt x="16080" y="3044"/>
                </a:cubicBezTo>
                <a:cubicBezTo>
                  <a:pt x="16073" y="3044"/>
                  <a:pt x="16066" y="3045"/>
                  <a:pt x="16057" y="3048"/>
                </a:cubicBezTo>
                <a:cubicBezTo>
                  <a:pt x="15956" y="3082"/>
                  <a:pt x="15845" y="3089"/>
                  <a:pt x="15738" y="3101"/>
                </a:cubicBezTo>
                <a:cubicBezTo>
                  <a:pt x="15738" y="3101"/>
                  <a:pt x="15737" y="3101"/>
                  <a:pt x="15736" y="3101"/>
                </a:cubicBezTo>
                <a:cubicBezTo>
                  <a:pt x="15716" y="3101"/>
                  <a:pt x="15693" y="3081"/>
                  <a:pt x="15672" y="3070"/>
                </a:cubicBezTo>
                <a:lnTo>
                  <a:pt x="15672" y="3116"/>
                </a:lnTo>
                <a:cubicBezTo>
                  <a:pt x="15605" y="3118"/>
                  <a:pt x="15544" y="3139"/>
                  <a:pt x="15486" y="3139"/>
                </a:cubicBezTo>
                <a:cubicBezTo>
                  <a:pt x="15463" y="3139"/>
                  <a:pt x="15442" y="3136"/>
                  <a:pt x="15420" y="3127"/>
                </a:cubicBezTo>
                <a:cubicBezTo>
                  <a:pt x="15414" y="3108"/>
                  <a:pt x="15406" y="3089"/>
                  <a:pt x="15398" y="3064"/>
                </a:cubicBezTo>
                <a:cubicBezTo>
                  <a:pt x="15384" y="3093"/>
                  <a:pt x="15375" y="3115"/>
                  <a:pt x="15364" y="3137"/>
                </a:cubicBezTo>
                <a:lnTo>
                  <a:pt x="15314" y="3137"/>
                </a:lnTo>
                <a:cubicBezTo>
                  <a:pt x="15304" y="3149"/>
                  <a:pt x="15293" y="3163"/>
                  <a:pt x="15275" y="3188"/>
                </a:cubicBezTo>
                <a:cubicBezTo>
                  <a:pt x="15249" y="3149"/>
                  <a:pt x="15231" y="3123"/>
                  <a:pt x="15216" y="3103"/>
                </a:cubicBezTo>
                <a:cubicBezTo>
                  <a:pt x="15186" y="3103"/>
                  <a:pt x="15158" y="3103"/>
                  <a:pt x="15131" y="3103"/>
                </a:cubicBezTo>
                <a:cubicBezTo>
                  <a:pt x="15090" y="3103"/>
                  <a:pt x="15052" y="3103"/>
                  <a:pt x="15015" y="3105"/>
                </a:cubicBezTo>
                <a:cubicBezTo>
                  <a:pt x="15007" y="3105"/>
                  <a:pt x="14999" y="3125"/>
                  <a:pt x="15003" y="3136"/>
                </a:cubicBezTo>
                <a:cubicBezTo>
                  <a:pt x="14976" y="3133"/>
                  <a:pt x="14955" y="3113"/>
                  <a:pt x="14935" y="3113"/>
                </a:cubicBezTo>
                <a:cubicBezTo>
                  <a:pt x="14926" y="3113"/>
                  <a:pt x="14916" y="3118"/>
                  <a:pt x="14906" y="3132"/>
                </a:cubicBezTo>
                <a:cubicBezTo>
                  <a:pt x="14890" y="3106"/>
                  <a:pt x="14869" y="3101"/>
                  <a:pt x="14846" y="3101"/>
                </a:cubicBezTo>
                <a:cubicBezTo>
                  <a:pt x="14832" y="3101"/>
                  <a:pt x="14818" y="3103"/>
                  <a:pt x="14804" y="3103"/>
                </a:cubicBezTo>
                <a:cubicBezTo>
                  <a:pt x="14718" y="3103"/>
                  <a:pt x="14631" y="3104"/>
                  <a:pt x="14545" y="3104"/>
                </a:cubicBezTo>
                <a:cubicBezTo>
                  <a:pt x="14490" y="3104"/>
                  <a:pt x="14436" y="3104"/>
                  <a:pt x="14383" y="3102"/>
                </a:cubicBezTo>
                <a:cubicBezTo>
                  <a:pt x="14242" y="3096"/>
                  <a:pt x="14100" y="3080"/>
                  <a:pt x="13959" y="3070"/>
                </a:cubicBezTo>
                <a:cubicBezTo>
                  <a:pt x="13958" y="3070"/>
                  <a:pt x="13957" y="3070"/>
                  <a:pt x="13955" y="3070"/>
                </a:cubicBezTo>
                <a:cubicBezTo>
                  <a:pt x="13945" y="3070"/>
                  <a:pt x="13933" y="3072"/>
                  <a:pt x="13924" y="3072"/>
                </a:cubicBezTo>
                <a:cubicBezTo>
                  <a:pt x="13919" y="3072"/>
                  <a:pt x="13914" y="3071"/>
                  <a:pt x="13911" y="3069"/>
                </a:cubicBezTo>
                <a:cubicBezTo>
                  <a:pt x="13885" y="3044"/>
                  <a:pt x="13855" y="3038"/>
                  <a:pt x="13824" y="3038"/>
                </a:cubicBezTo>
                <a:cubicBezTo>
                  <a:pt x="13803" y="3038"/>
                  <a:pt x="13782" y="3041"/>
                  <a:pt x="13761" y="3041"/>
                </a:cubicBezTo>
                <a:cubicBezTo>
                  <a:pt x="13745" y="3041"/>
                  <a:pt x="13729" y="3039"/>
                  <a:pt x="13714" y="3034"/>
                </a:cubicBezTo>
                <a:cubicBezTo>
                  <a:pt x="13643" y="3007"/>
                  <a:pt x="13572" y="3010"/>
                  <a:pt x="13500" y="3002"/>
                </a:cubicBezTo>
                <a:cubicBezTo>
                  <a:pt x="13379" y="2987"/>
                  <a:pt x="13254" y="2973"/>
                  <a:pt x="13140" y="2932"/>
                </a:cubicBezTo>
                <a:cubicBezTo>
                  <a:pt x="13078" y="2911"/>
                  <a:pt x="13019" y="2916"/>
                  <a:pt x="12969" y="2902"/>
                </a:cubicBezTo>
                <a:cubicBezTo>
                  <a:pt x="12876" y="2833"/>
                  <a:pt x="12773" y="2822"/>
                  <a:pt x="12674" y="2808"/>
                </a:cubicBezTo>
                <a:cubicBezTo>
                  <a:pt x="12598" y="2796"/>
                  <a:pt x="12527" y="2763"/>
                  <a:pt x="12454" y="2750"/>
                </a:cubicBezTo>
                <a:cubicBezTo>
                  <a:pt x="12322" y="2726"/>
                  <a:pt x="12206" y="2640"/>
                  <a:pt x="12068" y="2640"/>
                </a:cubicBezTo>
                <a:cubicBezTo>
                  <a:pt x="12065" y="2640"/>
                  <a:pt x="12063" y="2640"/>
                  <a:pt x="12061" y="2640"/>
                </a:cubicBezTo>
                <a:cubicBezTo>
                  <a:pt x="11978" y="2582"/>
                  <a:pt x="11876" y="2594"/>
                  <a:pt x="11786" y="2561"/>
                </a:cubicBezTo>
                <a:cubicBezTo>
                  <a:pt x="11749" y="2547"/>
                  <a:pt x="11712" y="2519"/>
                  <a:pt x="11675" y="2517"/>
                </a:cubicBezTo>
                <a:cubicBezTo>
                  <a:pt x="11650" y="2517"/>
                  <a:pt x="11631" y="2483"/>
                  <a:pt x="11604" y="2483"/>
                </a:cubicBezTo>
                <a:cubicBezTo>
                  <a:pt x="11594" y="2483"/>
                  <a:pt x="11583" y="2488"/>
                  <a:pt x="11570" y="2501"/>
                </a:cubicBezTo>
                <a:cubicBezTo>
                  <a:pt x="11568" y="2504"/>
                  <a:pt x="11565" y="2504"/>
                  <a:pt x="11560" y="2504"/>
                </a:cubicBezTo>
                <a:cubicBezTo>
                  <a:pt x="11537" y="2504"/>
                  <a:pt x="11488" y="2482"/>
                  <a:pt x="11464" y="2462"/>
                </a:cubicBezTo>
                <a:cubicBezTo>
                  <a:pt x="11447" y="2448"/>
                  <a:pt x="11429" y="2445"/>
                  <a:pt x="11412" y="2445"/>
                </a:cubicBezTo>
                <a:cubicBezTo>
                  <a:pt x="11399" y="2445"/>
                  <a:pt x="11387" y="2446"/>
                  <a:pt x="11375" y="2446"/>
                </a:cubicBezTo>
                <a:cubicBezTo>
                  <a:pt x="11363" y="2446"/>
                  <a:pt x="11353" y="2445"/>
                  <a:pt x="11342" y="2440"/>
                </a:cubicBezTo>
                <a:cubicBezTo>
                  <a:pt x="11144" y="2342"/>
                  <a:pt x="10924" y="2339"/>
                  <a:pt x="10714" y="2318"/>
                </a:cubicBezTo>
                <a:cubicBezTo>
                  <a:pt x="10523" y="2300"/>
                  <a:pt x="10330" y="2271"/>
                  <a:pt x="10136" y="2271"/>
                </a:cubicBezTo>
                <a:cubicBezTo>
                  <a:pt x="10085" y="2271"/>
                  <a:pt x="10034" y="2273"/>
                  <a:pt x="9983" y="2277"/>
                </a:cubicBezTo>
                <a:cubicBezTo>
                  <a:pt x="9962" y="2280"/>
                  <a:pt x="9941" y="2281"/>
                  <a:pt x="9920" y="2281"/>
                </a:cubicBezTo>
                <a:cubicBezTo>
                  <a:pt x="9893" y="2281"/>
                  <a:pt x="9865" y="2279"/>
                  <a:pt x="9838" y="2277"/>
                </a:cubicBezTo>
                <a:cubicBezTo>
                  <a:pt x="9796" y="2274"/>
                  <a:pt x="9753" y="2259"/>
                  <a:pt x="9711" y="2259"/>
                </a:cubicBezTo>
                <a:cubicBezTo>
                  <a:pt x="9667" y="2259"/>
                  <a:pt x="9624" y="2275"/>
                  <a:pt x="9580" y="2275"/>
                </a:cubicBezTo>
                <a:cubicBezTo>
                  <a:pt x="9578" y="2275"/>
                  <a:pt x="9575" y="2275"/>
                  <a:pt x="9573" y="2275"/>
                </a:cubicBezTo>
                <a:cubicBezTo>
                  <a:pt x="9528" y="2275"/>
                  <a:pt x="9485" y="2260"/>
                  <a:pt x="9430" y="2250"/>
                </a:cubicBezTo>
                <a:cubicBezTo>
                  <a:pt x="9427" y="2253"/>
                  <a:pt x="9415" y="2272"/>
                  <a:pt x="9403" y="2272"/>
                </a:cubicBezTo>
                <a:cubicBezTo>
                  <a:pt x="9342" y="2273"/>
                  <a:pt x="9280" y="2274"/>
                  <a:pt x="9221" y="2274"/>
                </a:cubicBezTo>
                <a:cubicBezTo>
                  <a:pt x="9161" y="2274"/>
                  <a:pt x="9103" y="2273"/>
                  <a:pt x="9047" y="2273"/>
                </a:cubicBezTo>
                <a:cubicBezTo>
                  <a:pt x="9017" y="2304"/>
                  <a:pt x="8997" y="2324"/>
                  <a:pt x="8990" y="2331"/>
                </a:cubicBezTo>
                <a:cubicBezTo>
                  <a:pt x="8939" y="2315"/>
                  <a:pt x="8889" y="2309"/>
                  <a:pt x="8841" y="2309"/>
                </a:cubicBezTo>
                <a:cubicBezTo>
                  <a:pt x="8727" y="2309"/>
                  <a:pt x="8618" y="2343"/>
                  <a:pt x="8508" y="2370"/>
                </a:cubicBezTo>
                <a:cubicBezTo>
                  <a:pt x="8562" y="2373"/>
                  <a:pt x="8616" y="2378"/>
                  <a:pt x="8670" y="2382"/>
                </a:cubicBezTo>
                <a:lnTo>
                  <a:pt x="8670" y="2402"/>
                </a:lnTo>
                <a:lnTo>
                  <a:pt x="8483" y="2402"/>
                </a:lnTo>
                <a:cubicBezTo>
                  <a:pt x="8478" y="2385"/>
                  <a:pt x="8471" y="2366"/>
                  <a:pt x="8465" y="2346"/>
                </a:cubicBezTo>
                <a:cubicBezTo>
                  <a:pt x="8455" y="2345"/>
                  <a:pt x="8446" y="2344"/>
                  <a:pt x="8438" y="2344"/>
                </a:cubicBezTo>
                <a:cubicBezTo>
                  <a:pt x="8363" y="2344"/>
                  <a:pt x="8314" y="2396"/>
                  <a:pt x="8262" y="2439"/>
                </a:cubicBezTo>
                <a:cubicBezTo>
                  <a:pt x="8248" y="2428"/>
                  <a:pt x="8237" y="2412"/>
                  <a:pt x="8224" y="2411"/>
                </a:cubicBezTo>
                <a:cubicBezTo>
                  <a:pt x="8204" y="2409"/>
                  <a:pt x="8184" y="2409"/>
                  <a:pt x="8164" y="2409"/>
                </a:cubicBezTo>
                <a:cubicBezTo>
                  <a:pt x="7970" y="2409"/>
                  <a:pt x="7782" y="2478"/>
                  <a:pt x="7587" y="2478"/>
                </a:cubicBezTo>
                <a:cubicBezTo>
                  <a:pt x="7575" y="2478"/>
                  <a:pt x="7562" y="2496"/>
                  <a:pt x="7551" y="2507"/>
                </a:cubicBezTo>
                <a:cubicBezTo>
                  <a:pt x="7541" y="2496"/>
                  <a:pt x="7529" y="2486"/>
                  <a:pt x="7526" y="2484"/>
                </a:cubicBezTo>
                <a:cubicBezTo>
                  <a:pt x="7395" y="2510"/>
                  <a:pt x="7270" y="2534"/>
                  <a:pt x="7146" y="2558"/>
                </a:cubicBezTo>
                <a:cubicBezTo>
                  <a:pt x="7146" y="2571"/>
                  <a:pt x="7146" y="2586"/>
                  <a:pt x="7172" y="2613"/>
                </a:cubicBezTo>
                <a:lnTo>
                  <a:pt x="7172" y="2613"/>
                </a:lnTo>
                <a:cubicBezTo>
                  <a:pt x="7178" y="2611"/>
                  <a:pt x="7185" y="2610"/>
                  <a:pt x="7191" y="2608"/>
                </a:cubicBezTo>
                <a:cubicBezTo>
                  <a:pt x="7191" y="2608"/>
                  <a:pt x="7191" y="2608"/>
                  <a:pt x="7192" y="2608"/>
                </a:cubicBezTo>
                <a:lnTo>
                  <a:pt x="7192" y="2608"/>
                </a:lnTo>
                <a:cubicBezTo>
                  <a:pt x="7195" y="2608"/>
                  <a:pt x="7201" y="2620"/>
                  <a:pt x="7186" y="2627"/>
                </a:cubicBezTo>
                <a:lnTo>
                  <a:pt x="7186" y="2627"/>
                </a:lnTo>
                <a:cubicBezTo>
                  <a:pt x="7181" y="2622"/>
                  <a:pt x="7176" y="2618"/>
                  <a:pt x="7172" y="2613"/>
                </a:cubicBezTo>
                <a:lnTo>
                  <a:pt x="7172" y="2613"/>
                </a:lnTo>
                <a:cubicBezTo>
                  <a:pt x="7171" y="2614"/>
                  <a:pt x="7170" y="2614"/>
                  <a:pt x="7169" y="2615"/>
                </a:cubicBezTo>
                <a:lnTo>
                  <a:pt x="7169" y="2615"/>
                </a:lnTo>
                <a:cubicBezTo>
                  <a:pt x="7125" y="2581"/>
                  <a:pt x="7109" y="2561"/>
                  <a:pt x="7094" y="2541"/>
                </a:cubicBezTo>
                <a:cubicBezTo>
                  <a:pt x="7061" y="2552"/>
                  <a:pt x="7028" y="2566"/>
                  <a:pt x="6994" y="2573"/>
                </a:cubicBezTo>
                <a:cubicBezTo>
                  <a:pt x="6971" y="2579"/>
                  <a:pt x="6949" y="2580"/>
                  <a:pt x="6927" y="2580"/>
                </a:cubicBezTo>
                <a:cubicBezTo>
                  <a:pt x="6908" y="2580"/>
                  <a:pt x="6890" y="2579"/>
                  <a:pt x="6871" y="2579"/>
                </a:cubicBezTo>
                <a:cubicBezTo>
                  <a:pt x="6840" y="2579"/>
                  <a:pt x="6809" y="2582"/>
                  <a:pt x="6776" y="2594"/>
                </a:cubicBezTo>
                <a:cubicBezTo>
                  <a:pt x="6735" y="2610"/>
                  <a:pt x="6687" y="2635"/>
                  <a:pt x="6637" y="2635"/>
                </a:cubicBezTo>
                <a:cubicBezTo>
                  <a:pt x="6615" y="2635"/>
                  <a:pt x="6592" y="2630"/>
                  <a:pt x="6569" y="2617"/>
                </a:cubicBezTo>
                <a:cubicBezTo>
                  <a:pt x="6541" y="2638"/>
                  <a:pt x="6511" y="2644"/>
                  <a:pt x="6480" y="2644"/>
                </a:cubicBezTo>
                <a:cubicBezTo>
                  <a:pt x="6448" y="2644"/>
                  <a:pt x="6416" y="2638"/>
                  <a:pt x="6384" y="2638"/>
                </a:cubicBezTo>
                <a:cubicBezTo>
                  <a:pt x="6374" y="2638"/>
                  <a:pt x="6363" y="2639"/>
                  <a:pt x="6353" y="2640"/>
                </a:cubicBezTo>
                <a:cubicBezTo>
                  <a:pt x="6277" y="2654"/>
                  <a:pt x="6201" y="2669"/>
                  <a:pt x="6124" y="2673"/>
                </a:cubicBezTo>
                <a:cubicBezTo>
                  <a:pt x="6082" y="2675"/>
                  <a:pt x="6039" y="2676"/>
                  <a:pt x="5997" y="2676"/>
                </a:cubicBezTo>
                <a:cubicBezTo>
                  <a:pt x="5942" y="2676"/>
                  <a:pt x="5888" y="2675"/>
                  <a:pt x="5834" y="2673"/>
                </a:cubicBezTo>
                <a:cubicBezTo>
                  <a:pt x="5779" y="2670"/>
                  <a:pt x="5724" y="2656"/>
                  <a:pt x="5667" y="2645"/>
                </a:cubicBezTo>
                <a:cubicBezTo>
                  <a:pt x="5660" y="2653"/>
                  <a:pt x="5647" y="2663"/>
                  <a:pt x="5643" y="2668"/>
                </a:cubicBezTo>
                <a:cubicBezTo>
                  <a:pt x="5596" y="2647"/>
                  <a:pt x="5550" y="2612"/>
                  <a:pt x="5509" y="2612"/>
                </a:cubicBezTo>
                <a:cubicBezTo>
                  <a:pt x="5507" y="2612"/>
                  <a:pt x="5504" y="2612"/>
                  <a:pt x="5501" y="2612"/>
                </a:cubicBezTo>
                <a:cubicBezTo>
                  <a:pt x="5498" y="2613"/>
                  <a:pt x="5495" y="2613"/>
                  <a:pt x="5492" y="2613"/>
                </a:cubicBezTo>
                <a:cubicBezTo>
                  <a:pt x="5436" y="2613"/>
                  <a:pt x="5414" y="2562"/>
                  <a:pt x="5386" y="2548"/>
                </a:cubicBezTo>
                <a:cubicBezTo>
                  <a:pt x="5360" y="2560"/>
                  <a:pt x="5345" y="2567"/>
                  <a:pt x="5334" y="2574"/>
                </a:cubicBezTo>
                <a:lnTo>
                  <a:pt x="5334" y="2574"/>
                </a:lnTo>
                <a:cubicBezTo>
                  <a:pt x="5334" y="2574"/>
                  <a:pt x="5333" y="2573"/>
                  <a:pt x="5333" y="2573"/>
                </a:cubicBezTo>
                <a:lnTo>
                  <a:pt x="5333" y="2573"/>
                </a:lnTo>
                <a:cubicBezTo>
                  <a:pt x="5333" y="2573"/>
                  <a:pt x="5334" y="2574"/>
                  <a:pt x="5334" y="2575"/>
                </a:cubicBezTo>
                <a:lnTo>
                  <a:pt x="5334" y="2575"/>
                </a:lnTo>
                <a:cubicBezTo>
                  <a:pt x="5334" y="2574"/>
                  <a:pt x="5334" y="2574"/>
                  <a:pt x="5334" y="2574"/>
                </a:cubicBezTo>
                <a:lnTo>
                  <a:pt x="5334" y="2574"/>
                </a:lnTo>
                <a:cubicBezTo>
                  <a:pt x="5335" y="2575"/>
                  <a:pt x="5335" y="2575"/>
                  <a:pt x="5335" y="2575"/>
                </a:cubicBezTo>
                <a:cubicBezTo>
                  <a:pt x="5335" y="2575"/>
                  <a:pt x="5334" y="2575"/>
                  <a:pt x="5334" y="2575"/>
                </a:cubicBezTo>
                <a:lnTo>
                  <a:pt x="5334" y="2575"/>
                </a:lnTo>
                <a:cubicBezTo>
                  <a:pt x="5334" y="2575"/>
                  <a:pt x="5333" y="2575"/>
                  <a:pt x="5333" y="2575"/>
                </a:cubicBezTo>
                <a:cubicBezTo>
                  <a:pt x="5328" y="2586"/>
                  <a:pt x="5320" y="2594"/>
                  <a:pt x="5312" y="2603"/>
                </a:cubicBezTo>
                <a:lnTo>
                  <a:pt x="5302" y="2593"/>
                </a:lnTo>
                <a:lnTo>
                  <a:pt x="5330" y="2570"/>
                </a:lnTo>
                <a:cubicBezTo>
                  <a:pt x="5331" y="2571"/>
                  <a:pt x="5332" y="2572"/>
                  <a:pt x="5333" y="2573"/>
                </a:cubicBezTo>
                <a:lnTo>
                  <a:pt x="5333" y="2573"/>
                </a:lnTo>
                <a:cubicBezTo>
                  <a:pt x="5304" y="2535"/>
                  <a:pt x="5304" y="2479"/>
                  <a:pt x="5244" y="2463"/>
                </a:cubicBezTo>
                <a:cubicBezTo>
                  <a:pt x="5215" y="2455"/>
                  <a:pt x="5173" y="2411"/>
                  <a:pt x="5173" y="2382"/>
                </a:cubicBezTo>
                <a:cubicBezTo>
                  <a:pt x="5173" y="2296"/>
                  <a:pt x="5091" y="2264"/>
                  <a:pt x="5075" y="2156"/>
                </a:cubicBezTo>
                <a:cubicBezTo>
                  <a:pt x="5082" y="2080"/>
                  <a:pt x="5051" y="1964"/>
                  <a:pt x="5092" y="1852"/>
                </a:cubicBezTo>
                <a:cubicBezTo>
                  <a:pt x="5086" y="1844"/>
                  <a:pt x="5081" y="1836"/>
                  <a:pt x="5075" y="1828"/>
                </a:cubicBezTo>
                <a:cubicBezTo>
                  <a:pt x="5092" y="1810"/>
                  <a:pt x="5112" y="1790"/>
                  <a:pt x="5131" y="1771"/>
                </a:cubicBezTo>
                <a:cubicBezTo>
                  <a:pt x="5107" y="1713"/>
                  <a:pt x="5141" y="1664"/>
                  <a:pt x="5158" y="1612"/>
                </a:cubicBezTo>
                <a:cubicBezTo>
                  <a:pt x="5171" y="1574"/>
                  <a:pt x="5196" y="1538"/>
                  <a:pt x="5199" y="1499"/>
                </a:cubicBezTo>
                <a:cubicBezTo>
                  <a:pt x="5202" y="1466"/>
                  <a:pt x="5250" y="1434"/>
                  <a:pt x="5206" y="1398"/>
                </a:cubicBezTo>
                <a:cubicBezTo>
                  <a:pt x="5264" y="1354"/>
                  <a:pt x="5225" y="1308"/>
                  <a:pt x="5208" y="1265"/>
                </a:cubicBezTo>
                <a:cubicBezTo>
                  <a:pt x="5228" y="1244"/>
                  <a:pt x="5247" y="1225"/>
                  <a:pt x="5270" y="1201"/>
                </a:cubicBezTo>
                <a:cubicBezTo>
                  <a:pt x="5259" y="1154"/>
                  <a:pt x="5241" y="1106"/>
                  <a:pt x="5235" y="1055"/>
                </a:cubicBezTo>
                <a:cubicBezTo>
                  <a:pt x="5229" y="999"/>
                  <a:pt x="5249" y="937"/>
                  <a:pt x="5198" y="897"/>
                </a:cubicBezTo>
                <a:cubicBezTo>
                  <a:pt x="5239" y="811"/>
                  <a:pt x="5239" y="811"/>
                  <a:pt x="5185" y="694"/>
                </a:cubicBezTo>
                <a:lnTo>
                  <a:pt x="5105" y="694"/>
                </a:lnTo>
                <a:lnTo>
                  <a:pt x="5105" y="759"/>
                </a:lnTo>
                <a:cubicBezTo>
                  <a:pt x="5098" y="760"/>
                  <a:pt x="5092" y="761"/>
                  <a:pt x="5087" y="761"/>
                </a:cubicBezTo>
                <a:cubicBezTo>
                  <a:pt x="5051" y="761"/>
                  <a:pt x="5027" y="741"/>
                  <a:pt x="5008" y="694"/>
                </a:cubicBezTo>
                <a:lnTo>
                  <a:pt x="5105" y="694"/>
                </a:lnTo>
                <a:cubicBezTo>
                  <a:pt x="5028" y="639"/>
                  <a:pt x="4954" y="583"/>
                  <a:pt x="4877" y="530"/>
                </a:cubicBezTo>
                <a:cubicBezTo>
                  <a:pt x="4875" y="528"/>
                  <a:pt x="4872" y="528"/>
                  <a:pt x="4869" y="528"/>
                </a:cubicBezTo>
                <a:cubicBezTo>
                  <a:pt x="4862" y="528"/>
                  <a:pt x="4855" y="530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9" y="531"/>
                  <a:pt x="4849" y="531"/>
                  <a:pt x="4849" y="531"/>
                </a:cubicBezTo>
                <a:cubicBezTo>
                  <a:pt x="4849" y="531"/>
                  <a:pt x="4849" y="531"/>
                  <a:pt x="4849" y="531"/>
                </a:cubicBezTo>
                <a:lnTo>
                  <a:pt x="4849" y="531"/>
                </a:lnTo>
                <a:cubicBezTo>
                  <a:pt x="4848" y="531"/>
                  <a:pt x="4848" y="531"/>
                  <a:pt x="4848" y="531"/>
                </a:cubicBezTo>
                <a:cubicBezTo>
                  <a:pt x="4842" y="541"/>
                  <a:pt x="4834" y="550"/>
                  <a:pt x="4827" y="559"/>
                </a:cubicBezTo>
                <a:lnTo>
                  <a:pt x="4817" y="548"/>
                </a:lnTo>
                <a:lnTo>
                  <a:pt x="4843" y="526"/>
                </a:lnTo>
                <a:cubicBezTo>
                  <a:pt x="4846" y="528"/>
                  <a:pt x="4848" y="530"/>
                  <a:pt x="4849" y="531"/>
                </a:cubicBezTo>
                <a:lnTo>
                  <a:pt x="4849" y="531"/>
                </a:lnTo>
                <a:cubicBezTo>
                  <a:pt x="4846" y="504"/>
                  <a:pt x="4835" y="497"/>
                  <a:pt x="4822" y="497"/>
                </a:cubicBezTo>
                <a:cubicBezTo>
                  <a:pt x="4810" y="497"/>
                  <a:pt x="4796" y="504"/>
                  <a:pt x="4786" y="506"/>
                </a:cubicBezTo>
                <a:cubicBezTo>
                  <a:pt x="4766" y="523"/>
                  <a:pt x="4750" y="527"/>
                  <a:pt x="4724" y="533"/>
                </a:cubicBezTo>
                <a:cubicBezTo>
                  <a:pt x="4721" y="507"/>
                  <a:pt x="4720" y="491"/>
                  <a:pt x="4715" y="446"/>
                </a:cubicBezTo>
                <a:lnTo>
                  <a:pt x="4715" y="446"/>
                </a:lnTo>
                <a:cubicBezTo>
                  <a:pt x="4749" y="478"/>
                  <a:pt x="4765" y="494"/>
                  <a:pt x="4786" y="505"/>
                </a:cubicBezTo>
                <a:cubicBezTo>
                  <a:pt x="4782" y="478"/>
                  <a:pt x="4782" y="463"/>
                  <a:pt x="4782" y="437"/>
                </a:cubicBezTo>
                <a:cubicBezTo>
                  <a:pt x="4683" y="406"/>
                  <a:pt x="4585" y="362"/>
                  <a:pt x="4476" y="362"/>
                </a:cubicBezTo>
                <a:cubicBezTo>
                  <a:pt x="4472" y="362"/>
                  <a:pt x="4467" y="362"/>
                  <a:pt x="4462" y="362"/>
                </a:cubicBezTo>
                <a:cubicBezTo>
                  <a:pt x="4432" y="363"/>
                  <a:pt x="4401" y="366"/>
                  <a:pt x="4371" y="366"/>
                </a:cubicBezTo>
                <a:cubicBezTo>
                  <a:pt x="4353" y="366"/>
                  <a:pt x="4335" y="365"/>
                  <a:pt x="4317" y="361"/>
                </a:cubicBezTo>
                <a:cubicBezTo>
                  <a:pt x="4222" y="343"/>
                  <a:pt x="4175" y="334"/>
                  <a:pt x="4128" y="334"/>
                </a:cubicBezTo>
                <a:cubicBezTo>
                  <a:pt x="4081" y="334"/>
                  <a:pt x="4034" y="343"/>
                  <a:pt x="3940" y="361"/>
                </a:cubicBezTo>
                <a:cubicBezTo>
                  <a:pt x="3937" y="362"/>
                  <a:pt x="3934" y="362"/>
                  <a:pt x="3930" y="362"/>
                </a:cubicBezTo>
                <a:cubicBezTo>
                  <a:pt x="3907" y="362"/>
                  <a:pt x="3880" y="347"/>
                  <a:pt x="3856" y="341"/>
                </a:cubicBezTo>
                <a:cubicBezTo>
                  <a:pt x="3751" y="365"/>
                  <a:pt x="3648" y="399"/>
                  <a:pt x="3547" y="399"/>
                </a:cubicBezTo>
                <a:cubicBezTo>
                  <a:pt x="3535" y="399"/>
                  <a:pt x="3524" y="398"/>
                  <a:pt x="3512" y="397"/>
                </a:cubicBezTo>
                <a:cubicBezTo>
                  <a:pt x="3472" y="417"/>
                  <a:pt x="3446" y="430"/>
                  <a:pt x="3415" y="448"/>
                </a:cubicBezTo>
                <a:lnTo>
                  <a:pt x="3415" y="530"/>
                </a:lnTo>
                <a:cubicBezTo>
                  <a:pt x="3380" y="527"/>
                  <a:pt x="3351" y="525"/>
                  <a:pt x="3322" y="522"/>
                </a:cubicBezTo>
                <a:lnTo>
                  <a:pt x="3322" y="461"/>
                </a:lnTo>
                <a:cubicBezTo>
                  <a:pt x="3317" y="461"/>
                  <a:pt x="3312" y="461"/>
                  <a:pt x="3307" y="461"/>
                </a:cubicBezTo>
                <a:cubicBezTo>
                  <a:pt x="3294" y="461"/>
                  <a:pt x="3282" y="461"/>
                  <a:pt x="3269" y="461"/>
                </a:cubicBezTo>
                <a:cubicBezTo>
                  <a:pt x="3231" y="461"/>
                  <a:pt x="3193" y="465"/>
                  <a:pt x="3161" y="495"/>
                </a:cubicBezTo>
                <a:cubicBezTo>
                  <a:pt x="3166" y="520"/>
                  <a:pt x="3145" y="557"/>
                  <a:pt x="3178" y="564"/>
                </a:cubicBezTo>
                <a:lnTo>
                  <a:pt x="3178" y="564"/>
                </a:lnTo>
                <a:cubicBezTo>
                  <a:pt x="3178" y="564"/>
                  <a:pt x="3177" y="564"/>
                  <a:pt x="3177" y="564"/>
                </a:cubicBezTo>
                <a:cubicBezTo>
                  <a:pt x="3157" y="592"/>
                  <a:pt x="3135" y="602"/>
                  <a:pt x="3112" y="602"/>
                </a:cubicBezTo>
                <a:cubicBezTo>
                  <a:pt x="3073" y="602"/>
                  <a:pt x="3029" y="573"/>
                  <a:pt x="2982" y="558"/>
                </a:cubicBezTo>
                <a:cubicBezTo>
                  <a:pt x="2946" y="590"/>
                  <a:pt x="2907" y="623"/>
                  <a:pt x="2866" y="659"/>
                </a:cubicBezTo>
                <a:cubicBezTo>
                  <a:pt x="2848" y="649"/>
                  <a:pt x="2828" y="636"/>
                  <a:pt x="2804" y="623"/>
                </a:cubicBezTo>
                <a:cubicBezTo>
                  <a:pt x="2781" y="636"/>
                  <a:pt x="2761" y="653"/>
                  <a:pt x="2737" y="658"/>
                </a:cubicBezTo>
                <a:cubicBezTo>
                  <a:pt x="2726" y="660"/>
                  <a:pt x="2714" y="661"/>
                  <a:pt x="2702" y="661"/>
                </a:cubicBezTo>
                <a:cubicBezTo>
                  <a:pt x="2683" y="661"/>
                  <a:pt x="2662" y="659"/>
                  <a:pt x="2640" y="659"/>
                </a:cubicBezTo>
                <a:cubicBezTo>
                  <a:pt x="2653" y="685"/>
                  <a:pt x="2660" y="699"/>
                  <a:pt x="2668" y="713"/>
                </a:cubicBezTo>
                <a:cubicBezTo>
                  <a:pt x="2640" y="727"/>
                  <a:pt x="2613" y="741"/>
                  <a:pt x="2588" y="752"/>
                </a:cubicBezTo>
                <a:cubicBezTo>
                  <a:pt x="2562" y="728"/>
                  <a:pt x="2535" y="722"/>
                  <a:pt x="2506" y="722"/>
                </a:cubicBezTo>
                <a:cubicBezTo>
                  <a:pt x="2476" y="722"/>
                  <a:pt x="2444" y="728"/>
                  <a:pt x="2411" y="728"/>
                </a:cubicBezTo>
                <a:cubicBezTo>
                  <a:pt x="2408" y="728"/>
                  <a:pt x="2406" y="728"/>
                  <a:pt x="2403" y="728"/>
                </a:cubicBezTo>
                <a:lnTo>
                  <a:pt x="2403" y="728"/>
                </a:lnTo>
                <a:cubicBezTo>
                  <a:pt x="2424" y="752"/>
                  <a:pt x="2434" y="763"/>
                  <a:pt x="2464" y="797"/>
                </a:cubicBezTo>
                <a:cubicBezTo>
                  <a:pt x="2405" y="779"/>
                  <a:pt x="2370" y="768"/>
                  <a:pt x="2338" y="758"/>
                </a:cubicBezTo>
                <a:cubicBezTo>
                  <a:pt x="2309" y="780"/>
                  <a:pt x="2279" y="802"/>
                  <a:pt x="2251" y="824"/>
                </a:cubicBezTo>
                <a:cubicBezTo>
                  <a:pt x="2243" y="833"/>
                  <a:pt x="2237" y="841"/>
                  <a:pt x="2228" y="851"/>
                </a:cubicBezTo>
                <a:cubicBezTo>
                  <a:pt x="2226" y="841"/>
                  <a:pt x="2222" y="833"/>
                  <a:pt x="2218" y="824"/>
                </a:cubicBezTo>
                <a:cubicBezTo>
                  <a:pt x="2100" y="846"/>
                  <a:pt x="1996" y="906"/>
                  <a:pt x="1886" y="948"/>
                </a:cubicBezTo>
                <a:cubicBezTo>
                  <a:pt x="1845" y="964"/>
                  <a:pt x="1786" y="963"/>
                  <a:pt x="1763" y="992"/>
                </a:cubicBezTo>
                <a:cubicBezTo>
                  <a:pt x="1725" y="1037"/>
                  <a:pt x="1655" y="990"/>
                  <a:pt x="1636" y="1054"/>
                </a:cubicBezTo>
                <a:cubicBezTo>
                  <a:pt x="1647" y="1060"/>
                  <a:pt x="1656" y="1067"/>
                  <a:pt x="1665" y="1076"/>
                </a:cubicBezTo>
                <a:lnTo>
                  <a:pt x="1655" y="1086"/>
                </a:lnTo>
                <a:lnTo>
                  <a:pt x="1631" y="1059"/>
                </a:lnTo>
                <a:lnTo>
                  <a:pt x="1636" y="1054"/>
                </a:lnTo>
                <a:lnTo>
                  <a:pt x="1636" y="1054"/>
                </a:lnTo>
                <a:cubicBezTo>
                  <a:pt x="1531" y="1088"/>
                  <a:pt x="1413" y="1102"/>
                  <a:pt x="1327" y="1163"/>
                </a:cubicBezTo>
                <a:cubicBezTo>
                  <a:pt x="1223" y="1237"/>
                  <a:pt x="1103" y="1246"/>
                  <a:pt x="993" y="1298"/>
                </a:cubicBezTo>
                <a:cubicBezTo>
                  <a:pt x="988" y="1313"/>
                  <a:pt x="981" y="1333"/>
                  <a:pt x="974" y="1353"/>
                </a:cubicBezTo>
                <a:cubicBezTo>
                  <a:pt x="959" y="1340"/>
                  <a:pt x="949" y="1330"/>
                  <a:pt x="931" y="1313"/>
                </a:cubicBezTo>
                <a:cubicBezTo>
                  <a:pt x="912" y="1339"/>
                  <a:pt x="891" y="1365"/>
                  <a:pt x="875" y="1386"/>
                </a:cubicBezTo>
                <a:lnTo>
                  <a:pt x="768" y="1386"/>
                </a:lnTo>
                <a:cubicBezTo>
                  <a:pt x="695" y="1504"/>
                  <a:pt x="534" y="1479"/>
                  <a:pt x="449" y="1584"/>
                </a:cubicBezTo>
                <a:lnTo>
                  <a:pt x="305" y="1584"/>
                </a:lnTo>
                <a:cubicBezTo>
                  <a:pt x="301" y="1605"/>
                  <a:pt x="299" y="1627"/>
                  <a:pt x="296" y="1647"/>
                </a:cubicBezTo>
                <a:cubicBezTo>
                  <a:pt x="272" y="1633"/>
                  <a:pt x="257" y="1625"/>
                  <a:pt x="239" y="1615"/>
                </a:cubicBezTo>
                <a:cubicBezTo>
                  <a:pt x="226" y="1637"/>
                  <a:pt x="212" y="1659"/>
                  <a:pt x="196" y="1682"/>
                </a:cubicBezTo>
                <a:cubicBezTo>
                  <a:pt x="182" y="1669"/>
                  <a:pt x="170" y="1661"/>
                  <a:pt x="160" y="1650"/>
                </a:cubicBezTo>
                <a:cubicBezTo>
                  <a:pt x="145" y="1662"/>
                  <a:pt x="128" y="1674"/>
                  <a:pt x="110" y="1688"/>
                </a:cubicBezTo>
                <a:cubicBezTo>
                  <a:pt x="78" y="1664"/>
                  <a:pt x="49" y="1641"/>
                  <a:pt x="21" y="1619"/>
                </a:cubicBezTo>
                <a:lnTo>
                  <a:pt x="1" y="1640"/>
                </a:lnTo>
                <a:cubicBezTo>
                  <a:pt x="41" y="1699"/>
                  <a:pt x="80" y="1759"/>
                  <a:pt x="119" y="1818"/>
                </a:cubicBezTo>
                <a:cubicBezTo>
                  <a:pt x="146" y="1812"/>
                  <a:pt x="172" y="1810"/>
                  <a:pt x="198" y="1810"/>
                </a:cubicBezTo>
                <a:cubicBezTo>
                  <a:pt x="282" y="1810"/>
                  <a:pt x="364" y="1832"/>
                  <a:pt x="447" y="1832"/>
                </a:cubicBezTo>
                <a:cubicBezTo>
                  <a:pt x="483" y="1832"/>
                  <a:pt x="519" y="1828"/>
                  <a:pt x="555" y="1816"/>
                </a:cubicBezTo>
                <a:cubicBezTo>
                  <a:pt x="597" y="1801"/>
                  <a:pt x="642" y="1802"/>
                  <a:pt x="689" y="1785"/>
                </a:cubicBezTo>
                <a:cubicBezTo>
                  <a:pt x="796" y="1743"/>
                  <a:pt x="917" y="1736"/>
                  <a:pt x="1005" y="1648"/>
                </a:cubicBezTo>
                <a:cubicBezTo>
                  <a:pt x="1230" y="1595"/>
                  <a:pt x="1444" y="1508"/>
                  <a:pt x="1657" y="1419"/>
                </a:cubicBezTo>
                <a:cubicBezTo>
                  <a:pt x="1764" y="1374"/>
                  <a:pt x="1882" y="1357"/>
                  <a:pt x="1984" y="1306"/>
                </a:cubicBezTo>
                <a:cubicBezTo>
                  <a:pt x="2078" y="1258"/>
                  <a:pt x="2181" y="1234"/>
                  <a:pt x="2277" y="1189"/>
                </a:cubicBezTo>
                <a:cubicBezTo>
                  <a:pt x="2371" y="1144"/>
                  <a:pt x="2477" y="1126"/>
                  <a:pt x="2575" y="1086"/>
                </a:cubicBezTo>
                <a:cubicBezTo>
                  <a:pt x="2709" y="1030"/>
                  <a:pt x="2854" y="1008"/>
                  <a:pt x="2991" y="956"/>
                </a:cubicBezTo>
                <a:cubicBezTo>
                  <a:pt x="3058" y="932"/>
                  <a:pt x="3123" y="905"/>
                  <a:pt x="3192" y="892"/>
                </a:cubicBezTo>
                <a:cubicBezTo>
                  <a:pt x="3326" y="866"/>
                  <a:pt x="3459" y="831"/>
                  <a:pt x="3590" y="799"/>
                </a:cubicBezTo>
                <a:cubicBezTo>
                  <a:pt x="3671" y="780"/>
                  <a:pt x="3753" y="767"/>
                  <a:pt x="3834" y="758"/>
                </a:cubicBezTo>
                <a:cubicBezTo>
                  <a:pt x="3852" y="756"/>
                  <a:pt x="3870" y="756"/>
                  <a:pt x="3888" y="756"/>
                </a:cubicBezTo>
                <a:cubicBezTo>
                  <a:pt x="3921" y="756"/>
                  <a:pt x="3954" y="758"/>
                  <a:pt x="3986" y="758"/>
                </a:cubicBezTo>
                <a:cubicBezTo>
                  <a:pt x="4040" y="758"/>
                  <a:pt x="4093" y="753"/>
                  <a:pt x="4144" y="726"/>
                </a:cubicBezTo>
                <a:cubicBezTo>
                  <a:pt x="4155" y="720"/>
                  <a:pt x="4171" y="717"/>
                  <a:pt x="4186" y="717"/>
                </a:cubicBezTo>
                <a:cubicBezTo>
                  <a:pt x="4200" y="717"/>
                  <a:pt x="4214" y="720"/>
                  <a:pt x="4223" y="726"/>
                </a:cubicBezTo>
                <a:cubicBezTo>
                  <a:pt x="4262" y="753"/>
                  <a:pt x="4305" y="756"/>
                  <a:pt x="4347" y="756"/>
                </a:cubicBezTo>
                <a:cubicBezTo>
                  <a:pt x="4361" y="756"/>
                  <a:pt x="4376" y="756"/>
                  <a:pt x="4390" y="756"/>
                </a:cubicBezTo>
                <a:cubicBezTo>
                  <a:pt x="4406" y="756"/>
                  <a:pt x="4422" y="756"/>
                  <a:pt x="4436" y="759"/>
                </a:cubicBezTo>
                <a:cubicBezTo>
                  <a:pt x="4505" y="813"/>
                  <a:pt x="4565" y="857"/>
                  <a:pt x="4618" y="898"/>
                </a:cubicBezTo>
                <a:lnTo>
                  <a:pt x="4618" y="1055"/>
                </a:lnTo>
                <a:cubicBezTo>
                  <a:pt x="4628" y="1062"/>
                  <a:pt x="4637" y="1070"/>
                  <a:pt x="4646" y="1077"/>
                </a:cubicBezTo>
                <a:cubicBezTo>
                  <a:pt x="4637" y="1080"/>
                  <a:pt x="4628" y="1083"/>
                  <a:pt x="4618" y="1087"/>
                </a:cubicBezTo>
                <a:cubicBezTo>
                  <a:pt x="4629" y="1275"/>
                  <a:pt x="4562" y="1443"/>
                  <a:pt x="4510" y="1621"/>
                </a:cubicBezTo>
                <a:cubicBezTo>
                  <a:pt x="4493" y="1605"/>
                  <a:pt x="4482" y="1595"/>
                  <a:pt x="4446" y="1563"/>
                </a:cubicBezTo>
                <a:lnTo>
                  <a:pt x="4446" y="1563"/>
                </a:lnTo>
                <a:cubicBezTo>
                  <a:pt x="4466" y="1622"/>
                  <a:pt x="4476" y="1652"/>
                  <a:pt x="4488" y="1684"/>
                </a:cubicBezTo>
                <a:cubicBezTo>
                  <a:pt x="4468" y="1722"/>
                  <a:pt x="4426" y="1759"/>
                  <a:pt x="4482" y="1796"/>
                </a:cubicBezTo>
                <a:cubicBezTo>
                  <a:pt x="4459" y="1841"/>
                  <a:pt x="4438" y="1882"/>
                  <a:pt x="4418" y="1921"/>
                </a:cubicBezTo>
                <a:cubicBezTo>
                  <a:pt x="4432" y="1938"/>
                  <a:pt x="4444" y="1949"/>
                  <a:pt x="4454" y="1962"/>
                </a:cubicBezTo>
                <a:cubicBezTo>
                  <a:pt x="4448" y="1969"/>
                  <a:pt x="4441" y="1978"/>
                  <a:pt x="4438" y="1980"/>
                </a:cubicBezTo>
                <a:lnTo>
                  <a:pt x="4438" y="1980"/>
                </a:lnTo>
                <a:cubicBezTo>
                  <a:pt x="4438" y="1980"/>
                  <a:pt x="4438" y="1980"/>
                  <a:pt x="4438" y="1980"/>
                </a:cubicBezTo>
                <a:cubicBezTo>
                  <a:pt x="4438" y="1981"/>
                  <a:pt x="4438" y="1981"/>
                  <a:pt x="4438" y="1981"/>
                </a:cubicBezTo>
                <a:cubicBezTo>
                  <a:pt x="4438" y="1981"/>
                  <a:pt x="4438" y="1981"/>
                  <a:pt x="4438" y="1980"/>
                </a:cubicBezTo>
                <a:lnTo>
                  <a:pt x="4438" y="1980"/>
                </a:lnTo>
                <a:cubicBezTo>
                  <a:pt x="4472" y="2115"/>
                  <a:pt x="4447" y="2239"/>
                  <a:pt x="4457" y="2346"/>
                </a:cubicBezTo>
                <a:cubicBezTo>
                  <a:pt x="4494" y="2404"/>
                  <a:pt x="4523" y="2449"/>
                  <a:pt x="4550" y="2494"/>
                </a:cubicBezTo>
                <a:lnTo>
                  <a:pt x="4529" y="2516"/>
                </a:lnTo>
                <a:cubicBezTo>
                  <a:pt x="4566" y="2581"/>
                  <a:pt x="4601" y="2642"/>
                  <a:pt x="4631" y="2692"/>
                </a:cubicBezTo>
                <a:cubicBezTo>
                  <a:pt x="4713" y="2755"/>
                  <a:pt x="4782" y="2818"/>
                  <a:pt x="4860" y="2868"/>
                </a:cubicBezTo>
                <a:cubicBezTo>
                  <a:pt x="4940" y="2920"/>
                  <a:pt x="5027" y="2958"/>
                  <a:pt x="5112" y="3003"/>
                </a:cubicBezTo>
                <a:cubicBezTo>
                  <a:pt x="5126" y="2994"/>
                  <a:pt x="5142" y="2984"/>
                  <a:pt x="5157" y="2973"/>
                </a:cubicBezTo>
                <a:cubicBezTo>
                  <a:pt x="5181" y="2998"/>
                  <a:pt x="5198" y="3016"/>
                  <a:pt x="5217" y="3036"/>
                </a:cubicBezTo>
                <a:cubicBezTo>
                  <a:pt x="5229" y="3025"/>
                  <a:pt x="5240" y="3015"/>
                  <a:pt x="5253" y="3004"/>
                </a:cubicBezTo>
                <a:cubicBezTo>
                  <a:pt x="5263" y="3026"/>
                  <a:pt x="5273" y="3046"/>
                  <a:pt x="5283" y="3068"/>
                </a:cubicBezTo>
                <a:lnTo>
                  <a:pt x="5335" y="3016"/>
                </a:lnTo>
                <a:cubicBezTo>
                  <a:pt x="5377" y="3024"/>
                  <a:pt x="5410" y="3035"/>
                  <a:pt x="5444" y="3035"/>
                </a:cubicBezTo>
                <a:cubicBezTo>
                  <a:pt x="5512" y="3035"/>
                  <a:pt x="5576" y="3041"/>
                  <a:pt x="5641" y="3067"/>
                </a:cubicBezTo>
                <a:cubicBezTo>
                  <a:pt x="5680" y="3083"/>
                  <a:pt x="5721" y="3107"/>
                  <a:pt x="5763" y="3107"/>
                </a:cubicBezTo>
                <a:cubicBezTo>
                  <a:pt x="5789" y="3107"/>
                  <a:pt x="5815" y="3097"/>
                  <a:pt x="5842" y="3071"/>
                </a:cubicBezTo>
                <a:cubicBezTo>
                  <a:pt x="5845" y="3067"/>
                  <a:pt x="5854" y="3065"/>
                  <a:pt x="5864" y="3065"/>
                </a:cubicBezTo>
                <a:cubicBezTo>
                  <a:pt x="5879" y="3065"/>
                  <a:pt x="5896" y="3069"/>
                  <a:pt x="5901" y="3076"/>
                </a:cubicBezTo>
                <a:cubicBezTo>
                  <a:pt x="5919" y="3098"/>
                  <a:pt x="5940" y="3102"/>
                  <a:pt x="5961" y="3102"/>
                </a:cubicBezTo>
                <a:cubicBezTo>
                  <a:pt x="5973" y="3102"/>
                  <a:pt x="5985" y="3101"/>
                  <a:pt x="5997" y="3101"/>
                </a:cubicBezTo>
                <a:cubicBezTo>
                  <a:pt x="6005" y="3101"/>
                  <a:pt x="6013" y="3101"/>
                  <a:pt x="6020" y="3103"/>
                </a:cubicBezTo>
                <a:cubicBezTo>
                  <a:pt x="6030" y="3105"/>
                  <a:pt x="6039" y="3106"/>
                  <a:pt x="6047" y="3106"/>
                </a:cubicBezTo>
                <a:cubicBezTo>
                  <a:pt x="6101" y="3106"/>
                  <a:pt x="6148" y="3071"/>
                  <a:pt x="6201" y="3070"/>
                </a:cubicBezTo>
                <a:cubicBezTo>
                  <a:pt x="6212" y="3070"/>
                  <a:pt x="6223" y="3069"/>
                  <a:pt x="6234" y="3069"/>
                </a:cubicBezTo>
                <a:cubicBezTo>
                  <a:pt x="6294" y="3069"/>
                  <a:pt x="6354" y="3073"/>
                  <a:pt x="6414" y="3073"/>
                </a:cubicBezTo>
                <a:cubicBezTo>
                  <a:pt x="6457" y="3073"/>
                  <a:pt x="6499" y="3071"/>
                  <a:pt x="6541" y="3065"/>
                </a:cubicBezTo>
                <a:cubicBezTo>
                  <a:pt x="6652" y="3046"/>
                  <a:pt x="6765" y="3042"/>
                  <a:pt x="6873" y="3005"/>
                </a:cubicBezTo>
                <a:cubicBezTo>
                  <a:pt x="6898" y="2996"/>
                  <a:pt x="6924" y="2994"/>
                  <a:pt x="6951" y="2994"/>
                </a:cubicBezTo>
                <a:cubicBezTo>
                  <a:pt x="6966" y="2994"/>
                  <a:pt x="6982" y="2995"/>
                  <a:pt x="6997" y="2995"/>
                </a:cubicBezTo>
                <a:cubicBezTo>
                  <a:pt x="7032" y="2995"/>
                  <a:pt x="7068" y="2992"/>
                  <a:pt x="7104" y="2975"/>
                </a:cubicBezTo>
                <a:cubicBezTo>
                  <a:pt x="7175" y="2942"/>
                  <a:pt x="7265" y="2970"/>
                  <a:pt x="7350" y="2941"/>
                </a:cubicBezTo>
                <a:cubicBezTo>
                  <a:pt x="7419" y="2917"/>
                  <a:pt x="7501" y="2933"/>
                  <a:pt x="7579" y="2907"/>
                </a:cubicBezTo>
                <a:cubicBezTo>
                  <a:pt x="7651" y="2885"/>
                  <a:pt x="7731" y="2895"/>
                  <a:pt x="7809" y="2876"/>
                </a:cubicBezTo>
                <a:cubicBezTo>
                  <a:pt x="7930" y="2846"/>
                  <a:pt x="8059" y="2849"/>
                  <a:pt x="8183" y="2839"/>
                </a:cubicBezTo>
                <a:cubicBezTo>
                  <a:pt x="8185" y="2838"/>
                  <a:pt x="8187" y="2838"/>
                  <a:pt x="8189" y="2838"/>
                </a:cubicBezTo>
                <a:cubicBezTo>
                  <a:pt x="8199" y="2838"/>
                  <a:pt x="8210" y="2840"/>
                  <a:pt x="8219" y="2840"/>
                </a:cubicBezTo>
                <a:cubicBezTo>
                  <a:pt x="8224" y="2840"/>
                  <a:pt x="8229" y="2839"/>
                  <a:pt x="8230" y="2837"/>
                </a:cubicBezTo>
                <a:cubicBezTo>
                  <a:pt x="8250" y="2809"/>
                  <a:pt x="8275" y="2804"/>
                  <a:pt x="8302" y="2804"/>
                </a:cubicBezTo>
                <a:cubicBezTo>
                  <a:pt x="8320" y="2804"/>
                  <a:pt x="8339" y="2806"/>
                  <a:pt x="8357" y="2806"/>
                </a:cubicBezTo>
                <a:cubicBezTo>
                  <a:pt x="8375" y="2806"/>
                  <a:pt x="8393" y="2804"/>
                  <a:pt x="8408" y="2793"/>
                </a:cubicBezTo>
                <a:cubicBezTo>
                  <a:pt x="8436" y="2774"/>
                  <a:pt x="8466" y="2770"/>
                  <a:pt x="8497" y="2770"/>
                </a:cubicBezTo>
                <a:cubicBezTo>
                  <a:pt x="8526" y="2770"/>
                  <a:pt x="8556" y="2774"/>
                  <a:pt x="8585" y="2774"/>
                </a:cubicBezTo>
                <a:cubicBezTo>
                  <a:pt x="8593" y="2774"/>
                  <a:pt x="8602" y="2774"/>
                  <a:pt x="8610" y="2773"/>
                </a:cubicBezTo>
                <a:cubicBezTo>
                  <a:pt x="8613" y="2772"/>
                  <a:pt x="8616" y="2772"/>
                  <a:pt x="8619" y="2772"/>
                </a:cubicBezTo>
                <a:cubicBezTo>
                  <a:pt x="8631" y="2772"/>
                  <a:pt x="8644" y="2774"/>
                  <a:pt x="8655" y="2774"/>
                </a:cubicBezTo>
                <a:cubicBezTo>
                  <a:pt x="8662" y="2774"/>
                  <a:pt x="8669" y="2773"/>
                  <a:pt x="8674" y="2770"/>
                </a:cubicBezTo>
                <a:cubicBezTo>
                  <a:pt x="8709" y="2743"/>
                  <a:pt x="8747" y="2739"/>
                  <a:pt x="8786" y="2739"/>
                </a:cubicBezTo>
                <a:cubicBezTo>
                  <a:pt x="8802" y="2739"/>
                  <a:pt x="8817" y="2740"/>
                  <a:pt x="8833" y="2740"/>
                </a:cubicBezTo>
                <a:cubicBezTo>
                  <a:pt x="8846" y="2740"/>
                  <a:pt x="8859" y="2739"/>
                  <a:pt x="8872" y="2738"/>
                </a:cubicBezTo>
                <a:cubicBezTo>
                  <a:pt x="8943" y="2731"/>
                  <a:pt x="9013" y="2713"/>
                  <a:pt x="9085" y="2707"/>
                </a:cubicBezTo>
                <a:cubicBezTo>
                  <a:pt x="9103" y="2705"/>
                  <a:pt x="9122" y="2705"/>
                  <a:pt x="9141" y="2705"/>
                </a:cubicBezTo>
                <a:cubicBezTo>
                  <a:pt x="9171" y="2705"/>
                  <a:pt x="9201" y="2706"/>
                  <a:pt x="9232" y="2706"/>
                </a:cubicBezTo>
                <a:cubicBezTo>
                  <a:pt x="9237" y="2706"/>
                  <a:pt x="9242" y="2706"/>
                  <a:pt x="9247" y="2706"/>
                </a:cubicBezTo>
                <a:cubicBezTo>
                  <a:pt x="9304" y="2706"/>
                  <a:pt x="9357" y="2705"/>
                  <a:pt x="9414" y="2679"/>
                </a:cubicBezTo>
                <a:cubicBezTo>
                  <a:pt x="9421" y="2676"/>
                  <a:pt x="9428" y="2675"/>
                  <a:pt x="9437" y="2675"/>
                </a:cubicBezTo>
                <a:cubicBezTo>
                  <a:pt x="9473" y="2675"/>
                  <a:pt x="9520" y="2701"/>
                  <a:pt x="9561" y="2706"/>
                </a:cubicBezTo>
                <a:cubicBezTo>
                  <a:pt x="9567" y="2707"/>
                  <a:pt x="9573" y="2707"/>
                  <a:pt x="9580" y="2707"/>
                </a:cubicBezTo>
                <a:cubicBezTo>
                  <a:pt x="9600" y="2707"/>
                  <a:pt x="9622" y="2704"/>
                  <a:pt x="9637" y="2695"/>
                </a:cubicBezTo>
                <a:cubicBezTo>
                  <a:pt x="9665" y="2676"/>
                  <a:pt x="9694" y="2670"/>
                  <a:pt x="9724" y="2670"/>
                </a:cubicBezTo>
                <a:cubicBezTo>
                  <a:pt x="9757" y="2670"/>
                  <a:pt x="9790" y="2677"/>
                  <a:pt x="9823" y="2679"/>
                </a:cubicBezTo>
                <a:cubicBezTo>
                  <a:pt x="9839" y="2680"/>
                  <a:pt x="9854" y="2703"/>
                  <a:pt x="9876" y="2703"/>
                </a:cubicBezTo>
                <a:cubicBezTo>
                  <a:pt x="9883" y="2703"/>
                  <a:pt x="9892" y="2700"/>
                  <a:pt x="9902" y="2693"/>
                </a:cubicBezTo>
                <a:cubicBezTo>
                  <a:pt x="9907" y="2689"/>
                  <a:pt x="9913" y="2688"/>
                  <a:pt x="9920" y="2688"/>
                </a:cubicBezTo>
                <a:cubicBezTo>
                  <a:pt x="9930" y="2688"/>
                  <a:pt x="9940" y="2690"/>
                  <a:pt x="9950" y="2690"/>
                </a:cubicBezTo>
                <a:cubicBezTo>
                  <a:pt x="9957" y="2690"/>
                  <a:pt x="9964" y="2689"/>
                  <a:pt x="9969" y="2685"/>
                </a:cubicBezTo>
                <a:cubicBezTo>
                  <a:pt x="9977" y="2680"/>
                  <a:pt x="9985" y="2678"/>
                  <a:pt x="9992" y="2678"/>
                </a:cubicBezTo>
                <a:cubicBezTo>
                  <a:pt x="10010" y="2678"/>
                  <a:pt x="10024" y="2691"/>
                  <a:pt x="10038" y="2691"/>
                </a:cubicBezTo>
                <a:cubicBezTo>
                  <a:pt x="10040" y="2691"/>
                  <a:pt x="10043" y="2691"/>
                  <a:pt x="10046" y="2691"/>
                </a:cubicBezTo>
                <a:cubicBezTo>
                  <a:pt x="10076" y="2691"/>
                  <a:pt x="10105" y="2693"/>
                  <a:pt x="10134" y="2693"/>
                </a:cubicBezTo>
                <a:cubicBezTo>
                  <a:pt x="10163" y="2693"/>
                  <a:pt x="10192" y="2691"/>
                  <a:pt x="10220" y="2681"/>
                </a:cubicBezTo>
                <a:lnTo>
                  <a:pt x="10243" y="2705"/>
                </a:lnTo>
                <a:cubicBezTo>
                  <a:pt x="10260" y="2693"/>
                  <a:pt x="10275" y="2680"/>
                  <a:pt x="10290" y="2669"/>
                </a:cubicBezTo>
                <a:cubicBezTo>
                  <a:pt x="10327" y="2702"/>
                  <a:pt x="10366" y="2707"/>
                  <a:pt x="10406" y="2707"/>
                </a:cubicBezTo>
                <a:cubicBezTo>
                  <a:pt x="10422" y="2707"/>
                  <a:pt x="10439" y="2706"/>
                  <a:pt x="10455" y="2706"/>
                </a:cubicBezTo>
                <a:cubicBezTo>
                  <a:pt x="10462" y="2706"/>
                  <a:pt x="10470" y="2707"/>
                  <a:pt x="10476" y="2707"/>
                </a:cubicBezTo>
                <a:cubicBezTo>
                  <a:pt x="10532" y="2710"/>
                  <a:pt x="10588" y="2720"/>
                  <a:pt x="10640" y="2727"/>
                </a:cubicBezTo>
                <a:cubicBezTo>
                  <a:pt x="10679" y="2731"/>
                  <a:pt x="10721" y="2748"/>
                  <a:pt x="10762" y="2748"/>
                </a:cubicBezTo>
                <a:cubicBezTo>
                  <a:pt x="10778" y="2748"/>
                  <a:pt x="10794" y="2745"/>
                  <a:pt x="10810" y="2739"/>
                </a:cubicBezTo>
                <a:cubicBezTo>
                  <a:pt x="10814" y="2737"/>
                  <a:pt x="10819" y="2736"/>
                  <a:pt x="10824" y="2736"/>
                </a:cubicBezTo>
                <a:cubicBezTo>
                  <a:pt x="10855" y="2736"/>
                  <a:pt x="10886" y="2774"/>
                  <a:pt x="10916" y="2774"/>
                </a:cubicBezTo>
                <a:cubicBezTo>
                  <a:pt x="10931" y="2774"/>
                  <a:pt x="10945" y="2766"/>
                  <a:pt x="10960" y="2742"/>
                </a:cubicBezTo>
                <a:cubicBezTo>
                  <a:pt x="10977" y="2768"/>
                  <a:pt x="11000" y="2773"/>
                  <a:pt x="11024" y="2773"/>
                </a:cubicBezTo>
                <a:cubicBezTo>
                  <a:pt x="11044" y="2773"/>
                  <a:pt x="11065" y="2769"/>
                  <a:pt x="11085" y="2769"/>
                </a:cubicBezTo>
                <a:cubicBezTo>
                  <a:pt x="11102" y="2769"/>
                  <a:pt x="11118" y="2772"/>
                  <a:pt x="11132" y="2784"/>
                </a:cubicBezTo>
                <a:cubicBezTo>
                  <a:pt x="11135" y="2801"/>
                  <a:pt x="11138" y="2815"/>
                  <a:pt x="11138" y="2815"/>
                </a:cubicBezTo>
                <a:cubicBezTo>
                  <a:pt x="11138" y="2815"/>
                  <a:pt x="11138" y="2815"/>
                  <a:pt x="11138" y="2815"/>
                </a:cubicBezTo>
                <a:cubicBezTo>
                  <a:pt x="11349" y="2857"/>
                  <a:pt x="11557" y="2865"/>
                  <a:pt x="11750" y="2969"/>
                </a:cubicBezTo>
                <a:cubicBezTo>
                  <a:pt x="11776" y="2969"/>
                  <a:pt x="11811" y="2962"/>
                  <a:pt x="11841" y="2962"/>
                </a:cubicBezTo>
                <a:cubicBezTo>
                  <a:pt x="11859" y="2962"/>
                  <a:pt x="11875" y="2964"/>
                  <a:pt x="11888" y="2973"/>
                </a:cubicBezTo>
                <a:cubicBezTo>
                  <a:pt x="11958" y="3024"/>
                  <a:pt x="12040" y="3026"/>
                  <a:pt x="12115" y="3056"/>
                </a:cubicBezTo>
                <a:cubicBezTo>
                  <a:pt x="12116" y="3056"/>
                  <a:pt x="12118" y="3056"/>
                  <a:pt x="12119" y="3056"/>
                </a:cubicBezTo>
                <a:cubicBezTo>
                  <a:pt x="12131" y="3056"/>
                  <a:pt x="12148" y="3043"/>
                  <a:pt x="12163" y="3037"/>
                </a:cubicBezTo>
                <a:cubicBezTo>
                  <a:pt x="12171" y="3056"/>
                  <a:pt x="12177" y="3075"/>
                  <a:pt x="12187" y="3102"/>
                </a:cubicBezTo>
                <a:cubicBezTo>
                  <a:pt x="12215" y="3100"/>
                  <a:pt x="12244" y="3098"/>
                  <a:pt x="12272" y="3098"/>
                </a:cubicBezTo>
                <a:cubicBezTo>
                  <a:pt x="12391" y="3098"/>
                  <a:pt x="12506" y="3121"/>
                  <a:pt x="12610" y="3194"/>
                </a:cubicBezTo>
                <a:cubicBezTo>
                  <a:pt x="12623" y="3195"/>
                  <a:pt x="12635" y="3195"/>
                  <a:pt x="12648" y="3195"/>
                </a:cubicBezTo>
                <a:cubicBezTo>
                  <a:pt x="12667" y="3195"/>
                  <a:pt x="12687" y="3195"/>
                  <a:pt x="12706" y="3195"/>
                </a:cubicBezTo>
                <a:cubicBezTo>
                  <a:pt x="12747" y="3195"/>
                  <a:pt x="12785" y="3198"/>
                  <a:pt x="12815" y="3215"/>
                </a:cubicBezTo>
                <a:cubicBezTo>
                  <a:pt x="12929" y="3279"/>
                  <a:pt x="13056" y="3260"/>
                  <a:pt x="13171" y="3298"/>
                </a:cubicBezTo>
                <a:cubicBezTo>
                  <a:pt x="13198" y="3307"/>
                  <a:pt x="13237" y="3325"/>
                  <a:pt x="13256" y="3325"/>
                </a:cubicBezTo>
                <a:cubicBezTo>
                  <a:pt x="13260" y="3325"/>
                  <a:pt x="13263" y="3324"/>
                  <a:pt x="13265" y="3322"/>
                </a:cubicBezTo>
                <a:cubicBezTo>
                  <a:pt x="13279" y="3305"/>
                  <a:pt x="13292" y="3300"/>
                  <a:pt x="13304" y="3300"/>
                </a:cubicBezTo>
                <a:cubicBezTo>
                  <a:pt x="13326" y="3300"/>
                  <a:pt x="13346" y="3318"/>
                  <a:pt x="13365" y="3324"/>
                </a:cubicBezTo>
                <a:cubicBezTo>
                  <a:pt x="13376" y="3314"/>
                  <a:pt x="13385" y="3307"/>
                  <a:pt x="13389" y="3303"/>
                </a:cubicBezTo>
                <a:cubicBezTo>
                  <a:pt x="13425" y="3323"/>
                  <a:pt x="13459" y="3340"/>
                  <a:pt x="13492" y="3359"/>
                </a:cubicBezTo>
                <a:cubicBezTo>
                  <a:pt x="13504" y="3350"/>
                  <a:pt x="13515" y="3341"/>
                  <a:pt x="13515" y="3340"/>
                </a:cubicBezTo>
                <a:lnTo>
                  <a:pt x="13515" y="3340"/>
                </a:lnTo>
                <a:cubicBezTo>
                  <a:pt x="13615" y="3356"/>
                  <a:pt x="13698" y="3369"/>
                  <a:pt x="13792" y="3384"/>
                </a:cubicBezTo>
                <a:cubicBezTo>
                  <a:pt x="13803" y="3372"/>
                  <a:pt x="13816" y="3367"/>
                  <a:pt x="13831" y="3367"/>
                </a:cubicBezTo>
                <a:cubicBezTo>
                  <a:pt x="13851" y="3367"/>
                  <a:pt x="13875" y="3375"/>
                  <a:pt x="13904" y="3384"/>
                </a:cubicBezTo>
                <a:cubicBezTo>
                  <a:pt x="13956" y="3401"/>
                  <a:pt x="14011" y="3435"/>
                  <a:pt x="14066" y="3435"/>
                </a:cubicBezTo>
                <a:cubicBezTo>
                  <a:pt x="14097" y="3435"/>
                  <a:pt x="14128" y="3424"/>
                  <a:pt x="14158" y="3394"/>
                </a:cubicBezTo>
                <a:cubicBezTo>
                  <a:pt x="14181" y="3407"/>
                  <a:pt x="14198" y="3427"/>
                  <a:pt x="14216" y="3428"/>
                </a:cubicBezTo>
                <a:cubicBezTo>
                  <a:pt x="14249" y="3430"/>
                  <a:pt x="14283" y="3432"/>
                  <a:pt x="14317" y="3432"/>
                </a:cubicBezTo>
                <a:cubicBezTo>
                  <a:pt x="14343" y="3432"/>
                  <a:pt x="14368" y="3431"/>
                  <a:pt x="14394" y="3428"/>
                </a:cubicBezTo>
                <a:cubicBezTo>
                  <a:pt x="14398" y="3427"/>
                  <a:pt x="14401" y="3427"/>
                  <a:pt x="14405" y="3427"/>
                </a:cubicBezTo>
                <a:cubicBezTo>
                  <a:pt x="14445" y="3427"/>
                  <a:pt x="14481" y="3448"/>
                  <a:pt x="14522" y="3448"/>
                </a:cubicBezTo>
                <a:cubicBezTo>
                  <a:pt x="14528" y="3448"/>
                  <a:pt x="14534" y="3447"/>
                  <a:pt x="14541" y="3446"/>
                </a:cubicBezTo>
                <a:cubicBezTo>
                  <a:pt x="14547" y="3445"/>
                  <a:pt x="14554" y="3445"/>
                  <a:pt x="14560" y="3445"/>
                </a:cubicBezTo>
                <a:cubicBezTo>
                  <a:pt x="14598" y="3445"/>
                  <a:pt x="14638" y="3462"/>
                  <a:pt x="14678" y="3462"/>
                </a:cubicBezTo>
                <a:cubicBezTo>
                  <a:pt x="14680" y="3462"/>
                  <a:pt x="14682" y="3462"/>
                  <a:pt x="14684" y="3462"/>
                </a:cubicBezTo>
                <a:cubicBezTo>
                  <a:pt x="14707" y="3460"/>
                  <a:pt x="14730" y="3460"/>
                  <a:pt x="14753" y="3460"/>
                </a:cubicBezTo>
                <a:cubicBezTo>
                  <a:pt x="14813" y="3460"/>
                  <a:pt x="14874" y="3463"/>
                  <a:pt x="14934" y="3463"/>
                </a:cubicBezTo>
                <a:cubicBezTo>
                  <a:pt x="15014" y="3463"/>
                  <a:pt x="15094" y="3458"/>
                  <a:pt x="15174" y="3435"/>
                </a:cubicBezTo>
                <a:cubicBezTo>
                  <a:pt x="15208" y="3425"/>
                  <a:pt x="15244" y="3422"/>
                  <a:pt x="15281" y="3422"/>
                </a:cubicBezTo>
                <a:cubicBezTo>
                  <a:pt x="15336" y="3422"/>
                  <a:pt x="15393" y="3429"/>
                  <a:pt x="15448" y="3431"/>
                </a:cubicBezTo>
                <a:cubicBezTo>
                  <a:pt x="15450" y="3431"/>
                  <a:pt x="15452" y="3431"/>
                  <a:pt x="15454" y="3431"/>
                </a:cubicBezTo>
                <a:cubicBezTo>
                  <a:pt x="15537" y="3431"/>
                  <a:pt x="15612" y="3393"/>
                  <a:pt x="15697" y="3393"/>
                </a:cubicBezTo>
                <a:cubicBezTo>
                  <a:pt x="15701" y="3393"/>
                  <a:pt x="15705" y="3394"/>
                  <a:pt x="15710" y="3394"/>
                </a:cubicBezTo>
                <a:cubicBezTo>
                  <a:pt x="15735" y="3395"/>
                  <a:pt x="15760" y="3395"/>
                  <a:pt x="15785" y="3395"/>
                </a:cubicBezTo>
                <a:cubicBezTo>
                  <a:pt x="15881" y="3395"/>
                  <a:pt x="15978" y="3386"/>
                  <a:pt x="16067" y="3359"/>
                </a:cubicBezTo>
                <a:cubicBezTo>
                  <a:pt x="16147" y="3334"/>
                  <a:pt x="16227" y="3353"/>
                  <a:pt x="16299" y="3329"/>
                </a:cubicBezTo>
                <a:cubicBezTo>
                  <a:pt x="16445" y="3284"/>
                  <a:pt x="16601" y="3283"/>
                  <a:pt x="16746" y="3234"/>
                </a:cubicBezTo>
                <a:cubicBezTo>
                  <a:pt x="16791" y="3220"/>
                  <a:pt x="16839" y="3203"/>
                  <a:pt x="16886" y="3203"/>
                </a:cubicBezTo>
                <a:cubicBezTo>
                  <a:pt x="16889" y="3203"/>
                  <a:pt x="16891" y="3203"/>
                  <a:pt x="16894" y="3204"/>
                </a:cubicBezTo>
                <a:cubicBezTo>
                  <a:pt x="16895" y="3204"/>
                  <a:pt x="16897" y="3204"/>
                  <a:pt x="16899" y="3204"/>
                </a:cubicBezTo>
                <a:cubicBezTo>
                  <a:pt x="16955" y="3204"/>
                  <a:pt x="17006" y="3186"/>
                  <a:pt x="17058" y="3168"/>
                </a:cubicBezTo>
                <a:cubicBezTo>
                  <a:pt x="17154" y="3132"/>
                  <a:pt x="17256" y="3124"/>
                  <a:pt x="17354" y="3101"/>
                </a:cubicBezTo>
                <a:cubicBezTo>
                  <a:pt x="17477" y="3071"/>
                  <a:pt x="17601" y="3041"/>
                  <a:pt x="17724" y="3019"/>
                </a:cubicBezTo>
                <a:cubicBezTo>
                  <a:pt x="17841" y="2996"/>
                  <a:pt x="17945" y="2943"/>
                  <a:pt x="18066" y="2931"/>
                </a:cubicBezTo>
                <a:cubicBezTo>
                  <a:pt x="18174" y="2919"/>
                  <a:pt x="18282" y="2881"/>
                  <a:pt x="18392" y="2860"/>
                </a:cubicBezTo>
                <a:cubicBezTo>
                  <a:pt x="18494" y="2841"/>
                  <a:pt x="18593" y="2785"/>
                  <a:pt x="18696" y="2777"/>
                </a:cubicBezTo>
                <a:cubicBezTo>
                  <a:pt x="18811" y="2767"/>
                  <a:pt x="18914" y="2711"/>
                  <a:pt x="19025" y="2707"/>
                </a:cubicBezTo>
                <a:cubicBezTo>
                  <a:pt x="19125" y="2703"/>
                  <a:pt x="19210" y="2634"/>
                  <a:pt x="19310" y="2634"/>
                </a:cubicBezTo>
                <a:cubicBezTo>
                  <a:pt x="19325" y="2634"/>
                  <a:pt x="19340" y="2636"/>
                  <a:pt x="19356" y="2639"/>
                </a:cubicBezTo>
                <a:cubicBezTo>
                  <a:pt x="19380" y="2602"/>
                  <a:pt x="19413" y="2598"/>
                  <a:pt x="19449" y="2598"/>
                </a:cubicBezTo>
                <a:cubicBezTo>
                  <a:pt x="19458" y="2598"/>
                  <a:pt x="19468" y="2599"/>
                  <a:pt x="19477" y="2599"/>
                </a:cubicBezTo>
                <a:cubicBezTo>
                  <a:pt x="19505" y="2599"/>
                  <a:pt x="19534" y="2596"/>
                  <a:pt x="19559" y="2579"/>
                </a:cubicBezTo>
                <a:cubicBezTo>
                  <a:pt x="19616" y="2538"/>
                  <a:pt x="19713" y="2564"/>
                  <a:pt x="19783" y="2536"/>
                </a:cubicBezTo>
                <a:cubicBezTo>
                  <a:pt x="19845" y="2511"/>
                  <a:pt x="19908" y="2523"/>
                  <a:pt x="19964" y="2505"/>
                </a:cubicBezTo>
                <a:cubicBezTo>
                  <a:pt x="20181" y="2430"/>
                  <a:pt x="20409" y="2404"/>
                  <a:pt x="20626" y="2337"/>
                </a:cubicBezTo>
                <a:cubicBezTo>
                  <a:pt x="20703" y="2312"/>
                  <a:pt x="20783" y="2330"/>
                  <a:pt x="20853" y="2300"/>
                </a:cubicBezTo>
                <a:cubicBezTo>
                  <a:pt x="20988" y="2244"/>
                  <a:pt x="21134" y="2248"/>
                  <a:pt x="21271" y="2210"/>
                </a:cubicBezTo>
                <a:cubicBezTo>
                  <a:pt x="21315" y="2198"/>
                  <a:pt x="21358" y="2183"/>
                  <a:pt x="21403" y="2178"/>
                </a:cubicBezTo>
                <a:cubicBezTo>
                  <a:pt x="21409" y="2177"/>
                  <a:pt x="21415" y="2177"/>
                  <a:pt x="21421" y="2177"/>
                </a:cubicBezTo>
                <a:cubicBezTo>
                  <a:pt x="21448" y="2177"/>
                  <a:pt x="21477" y="2182"/>
                  <a:pt x="21502" y="2182"/>
                </a:cubicBezTo>
                <a:cubicBezTo>
                  <a:pt x="21519" y="2182"/>
                  <a:pt x="21534" y="2180"/>
                  <a:pt x="21547" y="2173"/>
                </a:cubicBezTo>
                <a:cubicBezTo>
                  <a:pt x="21614" y="2136"/>
                  <a:pt x="21690" y="2167"/>
                  <a:pt x="21744" y="2139"/>
                </a:cubicBezTo>
                <a:cubicBezTo>
                  <a:pt x="21786" y="2115"/>
                  <a:pt x="21827" y="2112"/>
                  <a:pt x="21868" y="2112"/>
                </a:cubicBezTo>
                <a:cubicBezTo>
                  <a:pt x="21882" y="2112"/>
                  <a:pt x="21896" y="2112"/>
                  <a:pt x="21910" y="2112"/>
                </a:cubicBezTo>
                <a:cubicBezTo>
                  <a:pt x="21926" y="2112"/>
                  <a:pt x="21943" y="2112"/>
                  <a:pt x="21960" y="2110"/>
                </a:cubicBezTo>
                <a:cubicBezTo>
                  <a:pt x="21961" y="2110"/>
                  <a:pt x="21962" y="2110"/>
                  <a:pt x="21963" y="2110"/>
                </a:cubicBezTo>
                <a:cubicBezTo>
                  <a:pt x="21972" y="2110"/>
                  <a:pt x="21985" y="2112"/>
                  <a:pt x="21994" y="2112"/>
                </a:cubicBezTo>
                <a:cubicBezTo>
                  <a:pt x="22000" y="2112"/>
                  <a:pt x="22005" y="2111"/>
                  <a:pt x="22008" y="2109"/>
                </a:cubicBezTo>
                <a:cubicBezTo>
                  <a:pt x="22038" y="2081"/>
                  <a:pt x="22071" y="2075"/>
                  <a:pt x="22105" y="2075"/>
                </a:cubicBezTo>
                <a:cubicBezTo>
                  <a:pt x="22130" y="2075"/>
                  <a:pt x="22156" y="2078"/>
                  <a:pt x="22181" y="2078"/>
                </a:cubicBezTo>
                <a:cubicBezTo>
                  <a:pt x="22184" y="2078"/>
                  <a:pt x="22187" y="2078"/>
                  <a:pt x="22190" y="2078"/>
                </a:cubicBezTo>
                <a:cubicBezTo>
                  <a:pt x="22256" y="2075"/>
                  <a:pt x="22313" y="2041"/>
                  <a:pt x="22382" y="2041"/>
                </a:cubicBezTo>
                <a:cubicBezTo>
                  <a:pt x="22384" y="2041"/>
                  <a:pt x="22386" y="2041"/>
                  <a:pt x="22388" y="2041"/>
                </a:cubicBezTo>
                <a:cubicBezTo>
                  <a:pt x="22400" y="2041"/>
                  <a:pt x="22413" y="2041"/>
                  <a:pt x="22425" y="2041"/>
                </a:cubicBezTo>
                <a:cubicBezTo>
                  <a:pt x="22533" y="2041"/>
                  <a:pt x="22643" y="2033"/>
                  <a:pt x="22746" y="2006"/>
                </a:cubicBezTo>
                <a:cubicBezTo>
                  <a:pt x="22808" y="1991"/>
                  <a:pt x="22867" y="1984"/>
                  <a:pt x="22929" y="1977"/>
                </a:cubicBezTo>
                <a:cubicBezTo>
                  <a:pt x="22989" y="1971"/>
                  <a:pt x="23049" y="1952"/>
                  <a:pt x="23110" y="1946"/>
                </a:cubicBezTo>
                <a:cubicBezTo>
                  <a:pt x="23262" y="1934"/>
                  <a:pt x="23414" y="1925"/>
                  <a:pt x="23566" y="1913"/>
                </a:cubicBezTo>
                <a:cubicBezTo>
                  <a:pt x="23570" y="1913"/>
                  <a:pt x="23573" y="1914"/>
                  <a:pt x="23577" y="1914"/>
                </a:cubicBezTo>
                <a:cubicBezTo>
                  <a:pt x="23579" y="1914"/>
                  <a:pt x="23580" y="1914"/>
                  <a:pt x="23582" y="1913"/>
                </a:cubicBezTo>
                <a:cubicBezTo>
                  <a:pt x="23622" y="1885"/>
                  <a:pt x="23667" y="1877"/>
                  <a:pt x="23711" y="1877"/>
                </a:cubicBezTo>
                <a:cubicBezTo>
                  <a:pt x="23739" y="1877"/>
                  <a:pt x="23767" y="1880"/>
                  <a:pt x="23794" y="1883"/>
                </a:cubicBezTo>
                <a:cubicBezTo>
                  <a:pt x="23801" y="1883"/>
                  <a:pt x="23807" y="1883"/>
                  <a:pt x="23814" y="1883"/>
                </a:cubicBezTo>
                <a:cubicBezTo>
                  <a:pt x="23881" y="1883"/>
                  <a:pt x="23942" y="1856"/>
                  <a:pt x="24008" y="1849"/>
                </a:cubicBezTo>
                <a:cubicBezTo>
                  <a:pt x="24043" y="1845"/>
                  <a:pt x="24077" y="1844"/>
                  <a:pt x="24112" y="1844"/>
                </a:cubicBezTo>
                <a:cubicBezTo>
                  <a:pt x="24133" y="1844"/>
                  <a:pt x="24154" y="1845"/>
                  <a:pt x="24176" y="1845"/>
                </a:cubicBezTo>
                <a:cubicBezTo>
                  <a:pt x="24245" y="1845"/>
                  <a:pt x="24315" y="1842"/>
                  <a:pt x="24384" y="1818"/>
                </a:cubicBezTo>
                <a:cubicBezTo>
                  <a:pt x="24471" y="1790"/>
                  <a:pt x="24568" y="1820"/>
                  <a:pt x="24663" y="1787"/>
                </a:cubicBezTo>
                <a:cubicBezTo>
                  <a:pt x="24748" y="1759"/>
                  <a:pt x="24847" y="1774"/>
                  <a:pt x="24941" y="1754"/>
                </a:cubicBezTo>
                <a:cubicBezTo>
                  <a:pt x="25058" y="1729"/>
                  <a:pt x="25180" y="1745"/>
                  <a:pt x="25300" y="1720"/>
                </a:cubicBezTo>
                <a:cubicBezTo>
                  <a:pt x="25343" y="1712"/>
                  <a:pt x="25386" y="1710"/>
                  <a:pt x="25429" y="1710"/>
                </a:cubicBezTo>
                <a:cubicBezTo>
                  <a:pt x="25462" y="1710"/>
                  <a:pt x="25495" y="1711"/>
                  <a:pt x="25529" y="1711"/>
                </a:cubicBezTo>
                <a:cubicBezTo>
                  <a:pt x="25594" y="1711"/>
                  <a:pt x="25660" y="1707"/>
                  <a:pt x="25724" y="1682"/>
                </a:cubicBezTo>
                <a:cubicBezTo>
                  <a:pt x="25762" y="1686"/>
                  <a:pt x="25801" y="1688"/>
                  <a:pt x="25839" y="1688"/>
                </a:cubicBezTo>
                <a:cubicBezTo>
                  <a:pt x="26032" y="1688"/>
                  <a:pt x="26224" y="1647"/>
                  <a:pt x="26418" y="1647"/>
                </a:cubicBezTo>
                <a:cubicBezTo>
                  <a:pt x="26430" y="1647"/>
                  <a:pt x="26443" y="1647"/>
                  <a:pt x="26456" y="1647"/>
                </a:cubicBezTo>
                <a:cubicBezTo>
                  <a:pt x="26532" y="1650"/>
                  <a:pt x="26609" y="1650"/>
                  <a:pt x="26686" y="1650"/>
                </a:cubicBezTo>
                <a:cubicBezTo>
                  <a:pt x="26814" y="1650"/>
                  <a:pt x="26943" y="1648"/>
                  <a:pt x="27071" y="1648"/>
                </a:cubicBezTo>
                <a:cubicBezTo>
                  <a:pt x="27139" y="1648"/>
                  <a:pt x="27207" y="1647"/>
                  <a:pt x="27274" y="1647"/>
                </a:cubicBezTo>
                <a:cubicBezTo>
                  <a:pt x="27331" y="1647"/>
                  <a:pt x="27387" y="1648"/>
                  <a:pt x="27444" y="1650"/>
                </a:cubicBezTo>
                <a:cubicBezTo>
                  <a:pt x="27565" y="1655"/>
                  <a:pt x="27684" y="1668"/>
                  <a:pt x="27803" y="1682"/>
                </a:cubicBezTo>
                <a:cubicBezTo>
                  <a:pt x="27849" y="1687"/>
                  <a:pt x="27891" y="1704"/>
                  <a:pt x="27936" y="1714"/>
                </a:cubicBezTo>
                <a:cubicBezTo>
                  <a:pt x="27981" y="1724"/>
                  <a:pt x="28026" y="1724"/>
                  <a:pt x="28073" y="1736"/>
                </a:cubicBezTo>
                <a:cubicBezTo>
                  <a:pt x="28211" y="1770"/>
                  <a:pt x="28350" y="1792"/>
                  <a:pt x="28469" y="1879"/>
                </a:cubicBezTo>
                <a:cubicBezTo>
                  <a:pt x="28471" y="1880"/>
                  <a:pt x="28473" y="1880"/>
                  <a:pt x="28476" y="1880"/>
                </a:cubicBezTo>
                <a:cubicBezTo>
                  <a:pt x="28481" y="1880"/>
                  <a:pt x="28488" y="1878"/>
                  <a:pt x="28494" y="1878"/>
                </a:cubicBezTo>
                <a:cubicBezTo>
                  <a:pt x="28497" y="1878"/>
                  <a:pt x="28499" y="1878"/>
                  <a:pt x="28501" y="1880"/>
                </a:cubicBezTo>
                <a:cubicBezTo>
                  <a:pt x="28592" y="1929"/>
                  <a:pt x="28691" y="1943"/>
                  <a:pt x="28785" y="1979"/>
                </a:cubicBezTo>
                <a:cubicBezTo>
                  <a:pt x="28897" y="2022"/>
                  <a:pt x="29010" y="2065"/>
                  <a:pt x="29121" y="2111"/>
                </a:cubicBezTo>
                <a:cubicBezTo>
                  <a:pt x="29306" y="2187"/>
                  <a:pt x="29507" y="2170"/>
                  <a:pt x="29698" y="2205"/>
                </a:cubicBezTo>
                <a:cubicBezTo>
                  <a:pt x="29751" y="2215"/>
                  <a:pt x="29806" y="2218"/>
                  <a:pt x="29861" y="2218"/>
                </a:cubicBezTo>
                <a:cubicBezTo>
                  <a:pt x="29941" y="2218"/>
                  <a:pt x="30022" y="2212"/>
                  <a:pt x="30103" y="2209"/>
                </a:cubicBezTo>
                <a:cubicBezTo>
                  <a:pt x="30215" y="2204"/>
                  <a:pt x="30326" y="2172"/>
                  <a:pt x="30439" y="2172"/>
                </a:cubicBezTo>
                <a:cubicBezTo>
                  <a:pt x="30463" y="2172"/>
                  <a:pt x="30487" y="2173"/>
                  <a:pt x="30511" y="2177"/>
                </a:cubicBezTo>
                <a:cubicBezTo>
                  <a:pt x="30517" y="2177"/>
                  <a:pt x="30524" y="2178"/>
                  <a:pt x="30531" y="2178"/>
                </a:cubicBezTo>
                <a:cubicBezTo>
                  <a:pt x="30535" y="2178"/>
                  <a:pt x="30540" y="2178"/>
                  <a:pt x="30542" y="2176"/>
                </a:cubicBezTo>
                <a:cubicBezTo>
                  <a:pt x="30563" y="2151"/>
                  <a:pt x="30588" y="2145"/>
                  <a:pt x="30614" y="2145"/>
                </a:cubicBezTo>
                <a:cubicBezTo>
                  <a:pt x="30636" y="2145"/>
                  <a:pt x="30659" y="2150"/>
                  <a:pt x="30680" y="2150"/>
                </a:cubicBezTo>
                <a:cubicBezTo>
                  <a:pt x="30695" y="2150"/>
                  <a:pt x="30709" y="2148"/>
                  <a:pt x="30722" y="2141"/>
                </a:cubicBezTo>
                <a:cubicBezTo>
                  <a:pt x="30782" y="2108"/>
                  <a:pt x="30843" y="2114"/>
                  <a:pt x="30905" y="2111"/>
                </a:cubicBezTo>
                <a:cubicBezTo>
                  <a:pt x="30906" y="2111"/>
                  <a:pt x="30907" y="2111"/>
                  <a:pt x="30908" y="2111"/>
                </a:cubicBezTo>
                <a:cubicBezTo>
                  <a:pt x="30924" y="2111"/>
                  <a:pt x="30944" y="2116"/>
                  <a:pt x="30961" y="2116"/>
                </a:cubicBezTo>
                <a:cubicBezTo>
                  <a:pt x="30970" y="2116"/>
                  <a:pt x="30978" y="2114"/>
                  <a:pt x="30984" y="2109"/>
                </a:cubicBezTo>
                <a:cubicBezTo>
                  <a:pt x="31031" y="2068"/>
                  <a:pt x="31082" y="2083"/>
                  <a:pt x="31134" y="2077"/>
                </a:cubicBezTo>
                <a:cubicBezTo>
                  <a:pt x="31189" y="2070"/>
                  <a:pt x="31244" y="2053"/>
                  <a:pt x="31298" y="2046"/>
                </a:cubicBezTo>
                <a:cubicBezTo>
                  <a:pt x="31374" y="2036"/>
                  <a:pt x="31450" y="2051"/>
                  <a:pt x="31530" y="2016"/>
                </a:cubicBezTo>
                <a:cubicBezTo>
                  <a:pt x="31596" y="1986"/>
                  <a:pt x="31682" y="2000"/>
                  <a:pt x="31759" y="1985"/>
                </a:cubicBezTo>
                <a:cubicBezTo>
                  <a:pt x="31888" y="1961"/>
                  <a:pt x="32021" y="1940"/>
                  <a:pt x="32151" y="1913"/>
                </a:cubicBezTo>
                <a:cubicBezTo>
                  <a:pt x="32243" y="1895"/>
                  <a:pt x="32347" y="1912"/>
                  <a:pt x="32427" y="1873"/>
                </a:cubicBezTo>
                <a:cubicBezTo>
                  <a:pt x="32515" y="1830"/>
                  <a:pt x="32608" y="1863"/>
                  <a:pt x="32696" y="1818"/>
                </a:cubicBezTo>
                <a:cubicBezTo>
                  <a:pt x="32771" y="1781"/>
                  <a:pt x="32879" y="1812"/>
                  <a:pt x="32953" y="1775"/>
                </a:cubicBezTo>
                <a:cubicBezTo>
                  <a:pt x="33043" y="1729"/>
                  <a:pt x="33143" y="1782"/>
                  <a:pt x="33220" y="1714"/>
                </a:cubicBezTo>
                <a:cubicBezTo>
                  <a:pt x="33418" y="1683"/>
                  <a:pt x="33615" y="1653"/>
                  <a:pt x="33814" y="1622"/>
                </a:cubicBezTo>
                <a:cubicBezTo>
                  <a:pt x="33976" y="1596"/>
                  <a:pt x="34139" y="1563"/>
                  <a:pt x="34304" y="1543"/>
                </a:cubicBezTo>
                <a:cubicBezTo>
                  <a:pt x="34385" y="1534"/>
                  <a:pt x="34469" y="1533"/>
                  <a:pt x="34550" y="1514"/>
                </a:cubicBezTo>
                <a:cubicBezTo>
                  <a:pt x="34660" y="1487"/>
                  <a:pt x="34768" y="1463"/>
                  <a:pt x="34880" y="1446"/>
                </a:cubicBezTo>
                <a:cubicBezTo>
                  <a:pt x="34952" y="1435"/>
                  <a:pt x="35024" y="1417"/>
                  <a:pt x="35098" y="1417"/>
                </a:cubicBezTo>
                <a:cubicBezTo>
                  <a:pt x="35102" y="1417"/>
                  <a:pt x="35106" y="1417"/>
                  <a:pt x="35110" y="1417"/>
                </a:cubicBezTo>
                <a:cubicBezTo>
                  <a:pt x="35134" y="1384"/>
                  <a:pt x="35164" y="1377"/>
                  <a:pt x="35196" y="1377"/>
                </a:cubicBezTo>
                <a:cubicBezTo>
                  <a:pt x="35218" y="1377"/>
                  <a:pt x="35242" y="1380"/>
                  <a:pt x="35265" y="1380"/>
                </a:cubicBezTo>
                <a:cubicBezTo>
                  <a:pt x="35288" y="1380"/>
                  <a:pt x="35311" y="1377"/>
                  <a:pt x="35332" y="1365"/>
                </a:cubicBezTo>
                <a:cubicBezTo>
                  <a:pt x="35398" y="1327"/>
                  <a:pt x="35490" y="1333"/>
                  <a:pt x="35571" y="1318"/>
                </a:cubicBezTo>
                <a:cubicBezTo>
                  <a:pt x="35652" y="1304"/>
                  <a:pt x="35741" y="1302"/>
                  <a:pt x="35815" y="1280"/>
                </a:cubicBezTo>
                <a:cubicBezTo>
                  <a:pt x="35996" y="1226"/>
                  <a:pt x="36185" y="1216"/>
                  <a:pt x="36364" y="1157"/>
                </a:cubicBezTo>
                <a:cubicBezTo>
                  <a:pt x="36446" y="1128"/>
                  <a:pt x="36541" y="1144"/>
                  <a:pt x="36623" y="1117"/>
                </a:cubicBezTo>
                <a:cubicBezTo>
                  <a:pt x="36707" y="1090"/>
                  <a:pt x="36793" y="1081"/>
                  <a:pt x="36875" y="1061"/>
                </a:cubicBezTo>
                <a:cubicBezTo>
                  <a:pt x="36969" y="1041"/>
                  <a:pt x="37065" y="1021"/>
                  <a:pt x="37163" y="1009"/>
                </a:cubicBezTo>
                <a:cubicBezTo>
                  <a:pt x="37259" y="996"/>
                  <a:pt x="37353" y="969"/>
                  <a:pt x="37448" y="949"/>
                </a:cubicBezTo>
                <a:cubicBezTo>
                  <a:pt x="37510" y="937"/>
                  <a:pt x="37578" y="943"/>
                  <a:pt x="37629" y="918"/>
                </a:cubicBezTo>
                <a:cubicBezTo>
                  <a:pt x="37795" y="843"/>
                  <a:pt x="37983" y="874"/>
                  <a:pt x="38144" y="790"/>
                </a:cubicBezTo>
                <a:cubicBezTo>
                  <a:pt x="38150" y="790"/>
                  <a:pt x="38156" y="790"/>
                  <a:pt x="38161" y="790"/>
                </a:cubicBezTo>
                <a:cubicBezTo>
                  <a:pt x="38326" y="790"/>
                  <a:pt x="38482" y="723"/>
                  <a:pt x="38645" y="723"/>
                </a:cubicBezTo>
                <a:cubicBezTo>
                  <a:pt x="38653" y="723"/>
                  <a:pt x="38661" y="723"/>
                  <a:pt x="38669" y="723"/>
                </a:cubicBezTo>
                <a:cubicBezTo>
                  <a:pt x="38674" y="724"/>
                  <a:pt x="38679" y="724"/>
                  <a:pt x="38685" y="724"/>
                </a:cubicBezTo>
                <a:cubicBezTo>
                  <a:pt x="38696" y="724"/>
                  <a:pt x="38707" y="722"/>
                  <a:pt x="38715" y="717"/>
                </a:cubicBezTo>
                <a:cubicBezTo>
                  <a:pt x="38835" y="648"/>
                  <a:pt x="38975" y="671"/>
                  <a:pt x="39100" y="629"/>
                </a:cubicBezTo>
                <a:cubicBezTo>
                  <a:pt x="39167" y="607"/>
                  <a:pt x="39242" y="622"/>
                  <a:pt x="39315" y="597"/>
                </a:cubicBezTo>
                <a:cubicBezTo>
                  <a:pt x="39386" y="572"/>
                  <a:pt x="39467" y="578"/>
                  <a:pt x="39544" y="564"/>
                </a:cubicBezTo>
                <a:cubicBezTo>
                  <a:pt x="39721" y="532"/>
                  <a:pt x="39905" y="532"/>
                  <a:pt x="40084" y="495"/>
                </a:cubicBezTo>
                <a:cubicBezTo>
                  <a:pt x="40101" y="492"/>
                  <a:pt x="40119" y="490"/>
                  <a:pt x="40137" y="490"/>
                </a:cubicBezTo>
                <a:cubicBezTo>
                  <a:pt x="40164" y="490"/>
                  <a:pt x="40191" y="493"/>
                  <a:pt x="40218" y="493"/>
                </a:cubicBezTo>
                <a:cubicBezTo>
                  <a:pt x="40227" y="493"/>
                  <a:pt x="40236" y="493"/>
                  <a:pt x="40245" y="492"/>
                </a:cubicBezTo>
                <a:cubicBezTo>
                  <a:pt x="40248" y="492"/>
                  <a:pt x="40251" y="492"/>
                  <a:pt x="40254" y="492"/>
                </a:cubicBezTo>
                <a:cubicBezTo>
                  <a:pt x="40276" y="492"/>
                  <a:pt x="40298" y="496"/>
                  <a:pt x="40320" y="496"/>
                </a:cubicBezTo>
                <a:cubicBezTo>
                  <a:pt x="40347" y="496"/>
                  <a:pt x="40373" y="489"/>
                  <a:pt x="40394" y="461"/>
                </a:cubicBezTo>
                <a:cubicBezTo>
                  <a:pt x="40407" y="479"/>
                  <a:pt x="40419" y="485"/>
                  <a:pt x="40431" y="485"/>
                </a:cubicBezTo>
                <a:cubicBezTo>
                  <a:pt x="40459" y="485"/>
                  <a:pt x="40485" y="453"/>
                  <a:pt x="40516" y="453"/>
                </a:cubicBezTo>
                <a:cubicBezTo>
                  <a:pt x="40521" y="453"/>
                  <a:pt x="40526" y="454"/>
                  <a:pt x="40531" y="456"/>
                </a:cubicBezTo>
                <a:cubicBezTo>
                  <a:pt x="40549" y="463"/>
                  <a:pt x="40569" y="465"/>
                  <a:pt x="40590" y="465"/>
                </a:cubicBezTo>
                <a:cubicBezTo>
                  <a:pt x="40622" y="465"/>
                  <a:pt x="40656" y="460"/>
                  <a:pt x="40687" y="460"/>
                </a:cubicBezTo>
                <a:cubicBezTo>
                  <a:pt x="40706" y="443"/>
                  <a:pt x="40721" y="425"/>
                  <a:pt x="40737" y="410"/>
                </a:cubicBezTo>
                <a:cubicBezTo>
                  <a:pt x="40721" y="394"/>
                  <a:pt x="40706" y="379"/>
                  <a:pt x="40688" y="363"/>
                </a:cubicBezTo>
                <a:cubicBezTo>
                  <a:pt x="40630" y="361"/>
                  <a:pt x="40570" y="357"/>
                  <a:pt x="40483" y="353"/>
                </a:cubicBezTo>
                <a:cubicBezTo>
                  <a:pt x="40533" y="329"/>
                  <a:pt x="40554" y="320"/>
                  <a:pt x="40578" y="309"/>
                </a:cubicBezTo>
                <a:cubicBezTo>
                  <a:pt x="40570" y="288"/>
                  <a:pt x="40564" y="274"/>
                  <a:pt x="40559" y="260"/>
                </a:cubicBezTo>
                <a:cubicBezTo>
                  <a:pt x="40544" y="271"/>
                  <a:pt x="40533" y="281"/>
                  <a:pt x="40532" y="283"/>
                </a:cubicBezTo>
                <a:cubicBezTo>
                  <a:pt x="40477" y="255"/>
                  <a:pt x="40428" y="232"/>
                  <a:pt x="40368" y="202"/>
                </a:cubicBezTo>
                <a:cubicBezTo>
                  <a:pt x="40444" y="196"/>
                  <a:pt x="40509" y="191"/>
                  <a:pt x="40579" y="183"/>
                </a:cubicBezTo>
                <a:cubicBezTo>
                  <a:pt x="40570" y="156"/>
                  <a:pt x="40565" y="141"/>
                  <a:pt x="40558" y="120"/>
                </a:cubicBezTo>
                <a:lnTo>
                  <a:pt x="40473" y="162"/>
                </a:lnTo>
                <a:cubicBezTo>
                  <a:pt x="40451" y="151"/>
                  <a:pt x="40429" y="137"/>
                  <a:pt x="40409" y="126"/>
                </a:cubicBezTo>
                <a:cubicBezTo>
                  <a:pt x="40389" y="136"/>
                  <a:pt x="40373" y="146"/>
                  <a:pt x="40356" y="156"/>
                </a:cubicBezTo>
                <a:cubicBezTo>
                  <a:pt x="40342" y="140"/>
                  <a:pt x="40328" y="125"/>
                  <a:pt x="40321" y="119"/>
                </a:cubicBezTo>
                <a:cubicBezTo>
                  <a:pt x="40329" y="85"/>
                  <a:pt x="40336" y="58"/>
                  <a:pt x="40344" y="24"/>
                </a:cubicBezTo>
                <a:lnTo>
                  <a:pt x="40344" y="24"/>
                </a:lnTo>
                <a:cubicBezTo>
                  <a:pt x="40319" y="27"/>
                  <a:pt x="40294" y="28"/>
                  <a:pt x="40269" y="28"/>
                </a:cubicBezTo>
                <a:cubicBezTo>
                  <a:pt x="40235" y="28"/>
                  <a:pt x="40202" y="27"/>
                  <a:pt x="40169" y="27"/>
                </a:cubicBezTo>
                <a:cubicBezTo>
                  <a:pt x="40121" y="27"/>
                  <a:pt x="40074" y="30"/>
                  <a:pt x="40028" y="50"/>
                </a:cubicBezTo>
                <a:cubicBezTo>
                  <a:pt x="40004" y="36"/>
                  <a:pt x="39969" y="18"/>
                  <a:pt x="3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34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4"/>
          <p:cNvCxnSpPr/>
          <p:nvPr/>
        </p:nvCxnSpPr>
        <p:spPr>
          <a:xfrm>
            <a:off x="159898" y="377650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4"/>
          <p:cNvCxnSpPr/>
          <p:nvPr/>
        </p:nvCxnSpPr>
        <p:spPr>
          <a:xfrm>
            <a:off x="159898" y="5041775"/>
            <a:ext cx="882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4"/>
          <p:cNvCxnSpPr/>
          <p:nvPr/>
        </p:nvCxnSpPr>
        <p:spPr>
          <a:xfrm>
            <a:off x="159898" y="1085100"/>
            <a:ext cx="88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4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35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5"/>
          <p:cNvCxnSpPr/>
          <p:nvPr/>
        </p:nvCxnSpPr>
        <p:spPr>
          <a:xfrm>
            <a:off x="159900" y="46403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5"/>
          <p:cNvCxnSpPr/>
          <p:nvPr/>
        </p:nvCxnSpPr>
        <p:spPr>
          <a:xfrm>
            <a:off x="159900" y="477492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5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5"/>
          <p:cNvCxnSpPr/>
          <p:nvPr/>
        </p:nvCxnSpPr>
        <p:spPr>
          <a:xfrm>
            <a:off x="159900" y="1721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7200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7200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34038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34038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6087600" y="315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6087600" y="368347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8"/>
          <p:cNvCxnSpPr/>
          <p:nvPr/>
        </p:nvCxnSpPr>
        <p:spPr>
          <a:xfrm>
            <a:off x="1600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8"/>
          <p:cNvCxnSpPr/>
          <p:nvPr/>
        </p:nvCxnSpPr>
        <p:spPr>
          <a:xfrm>
            <a:off x="159900" y="37765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159900" y="5041775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28"/>
          <p:cNvCxnSpPr/>
          <p:nvPr/>
        </p:nvCxnSpPr>
        <p:spPr>
          <a:xfrm>
            <a:off x="159900" y="1085100"/>
            <a:ext cx="882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8"/>
          <p:cNvCxnSpPr/>
          <p:nvPr/>
        </p:nvCxnSpPr>
        <p:spPr>
          <a:xfrm>
            <a:off x="8983896" y="-10350"/>
            <a:ext cx="0" cy="51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28"/>
          <p:cNvSpPr/>
          <p:nvPr/>
        </p:nvSpPr>
        <p:spPr>
          <a:xfrm rot="183837">
            <a:off x="3692728" y="4415981"/>
            <a:ext cx="3428215" cy="572706"/>
          </a:xfrm>
          <a:custGeom>
            <a:avLst/>
            <a:gdLst/>
            <a:ahLst/>
            <a:cxnLst/>
            <a:rect l="l" t="t" r="r" b="b"/>
            <a:pathLst>
              <a:path w="32049" h="5354" extrusionOk="0">
                <a:moveTo>
                  <a:pt x="23535" y="600"/>
                </a:moveTo>
                <a:cubicBezTo>
                  <a:pt x="23574" y="653"/>
                  <a:pt x="23535" y="653"/>
                  <a:pt x="23489" y="664"/>
                </a:cubicBezTo>
                <a:lnTo>
                  <a:pt x="23489" y="664"/>
                </a:lnTo>
                <a:cubicBezTo>
                  <a:pt x="23491" y="663"/>
                  <a:pt x="23493" y="662"/>
                  <a:pt x="23494" y="661"/>
                </a:cubicBezTo>
                <a:cubicBezTo>
                  <a:pt x="23504" y="637"/>
                  <a:pt x="23519" y="620"/>
                  <a:pt x="23535" y="600"/>
                </a:cubicBezTo>
                <a:close/>
                <a:moveTo>
                  <a:pt x="8808" y="858"/>
                </a:moveTo>
                <a:cubicBezTo>
                  <a:pt x="8815" y="874"/>
                  <a:pt x="8825" y="888"/>
                  <a:pt x="8829" y="902"/>
                </a:cubicBezTo>
                <a:cubicBezTo>
                  <a:pt x="8830" y="908"/>
                  <a:pt x="8816" y="917"/>
                  <a:pt x="8808" y="924"/>
                </a:cubicBezTo>
                <a:cubicBezTo>
                  <a:pt x="8800" y="910"/>
                  <a:pt x="8791" y="896"/>
                  <a:pt x="8788" y="881"/>
                </a:cubicBezTo>
                <a:cubicBezTo>
                  <a:pt x="8786" y="876"/>
                  <a:pt x="8800" y="867"/>
                  <a:pt x="8808" y="858"/>
                </a:cubicBezTo>
                <a:close/>
                <a:moveTo>
                  <a:pt x="23276" y="659"/>
                </a:moveTo>
                <a:cubicBezTo>
                  <a:pt x="23321" y="659"/>
                  <a:pt x="23362" y="672"/>
                  <a:pt x="23393" y="722"/>
                </a:cubicBezTo>
                <a:cubicBezTo>
                  <a:pt x="23422" y="704"/>
                  <a:pt x="23451" y="687"/>
                  <a:pt x="23480" y="670"/>
                </a:cubicBezTo>
                <a:lnTo>
                  <a:pt x="23480" y="670"/>
                </a:lnTo>
                <a:cubicBezTo>
                  <a:pt x="23495" y="695"/>
                  <a:pt x="23495" y="726"/>
                  <a:pt x="23495" y="759"/>
                </a:cubicBezTo>
                <a:cubicBezTo>
                  <a:pt x="23415" y="858"/>
                  <a:pt x="23297" y="895"/>
                  <a:pt x="23185" y="944"/>
                </a:cubicBezTo>
                <a:cubicBezTo>
                  <a:pt x="23179" y="972"/>
                  <a:pt x="23171" y="1002"/>
                  <a:pt x="23163" y="1032"/>
                </a:cubicBezTo>
                <a:cubicBezTo>
                  <a:pt x="23142" y="1056"/>
                  <a:pt x="23124" y="1064"/>
                  <a:pt x="23107" y="1064"/>
                </a:cubicBezTo>
                <a:cubicBezTo>
                  <a:pt x="23068" y="1064"/>
                  <a:pt x="23039" y="1011"/>
                  <a:pt x="22996" y="986"/>
                </a:cubicBezTo>
                <a:cubicBezTo>
                  <a:pt x="22985" y="1052"/>
                  <a:pt x="22974" y="1110"/>
                  <a:pt x="22963" y="1182"/>
                </a:cubicBezTo>
                <a:cubicBezTo>
                  <a:pt x="22891" y="1185"/>
                  <a:pt x="22817" y="1188"/>
                  <a:pt x="22739" y="1192"/>
                </a:cubicBezTo>
                <a:cubicBezTo>
                  <a:pt x="22727" y="1227"/>
                  <a:pt x="22713" y="1265"/>
                  <a:pt x="22698" y="1310"/>
                </a:cubicBezTo>
                <a:cubicBezTo>
                  <a:pt x="22649" y="1316"/>
                  <a:pt x="22599" y="1321"/>
                  <a:pt x="22542" y="1327"/>
                </a:cubicBezTo>
                <a:cubicBezTo>
                  <a:pt x="22529" y="1362"/>
                  <a:pt x="22517" y="1401"/>
                  <a:pt x="22500" y="1447"/>
                </a:cubicBezTo>
                <a:cubicBezTo>
                  <a:pt x="22462" y="1448"/>
                  <a:pt x="22421" y="1450"/>
                  <a:pt x="22375" y="1453"/>
                </a:cubicBezTo>
                <a:cubicBezTo>
                  <a:pt x="22327" y="1484"/>
                  <a:pt x="22280" y="1517"/>
                  <a:pt x="22261" y="1587"/>
                </a:cubicBezTo>
                <a:cubicBezTo>
                  <a:pt x="22247" y="1634"/>
                  <a:pt x="22204" y="1673"/>
                  <a:pt x="22177" y="1712"/>
                </a:cubicBezTo>
                <a:cubicBezTo>
                  <a:pt x="22138" y="1690"/>
                  <a:pt x="22103" y="1670"/>
                  <a:pt x="22070" y="1650"/>
                </a:cubicBezTo>
                <a:cubicBezTo>
                  <a:pt x="22059" y="1715"/>
                  <a:pt x="22013" y="1745"/>
                  <a:pt x="21948" y="1782"/>
                </a:cubicBezTo>
                <a:cubicBezTo>
                  <a:pt x="21946" y="1740"/>
                  <a:pt x="21943" y="1704"/>
                  <a:pt x="21941" y="1658"/>
                </a:cubicBezTo>
                <a:cubicBezTo>
                  <a:pt x="21993" y="1654"/>
                  <a:pt x="22031" y="1651"/>
                  <a:pt x="22070" y="1649"/>
                </a:cubicBezTo>
                <a:cubicBezTo>
                  <a:pt x="22108" y="1545"/>
                  <a:pt x="22203" y="1487"/>
                  <a:pt x="22276" y="1411"/>
                </a:cubicBezTo>
                <a:cubicBezTo>
                  <a:pt x="22341" y="1344"/>
                  <a:pt x="22390" y="1259"/>
                  <a:pt x="22498" y="1243"/>
                </a:cubicBezTo>
                <a:cubicBezTo>
                  <a:pt x="22532" y="1238"/>
                  <a:pt x="22559" y="1185"/>
                  <a:pt x="22590" y="1154"/>
                </a:cubicBezTo>
                <a:cubicBezTo>
                  <a:pt x="22642" y="1100"/>
                  <a:pt x="22697" y="1046"/>
                  <a:pt x="22749" y="992"/>
                </a:cubicBezTo>
                <a:cubicBezTo>
                  <a:pt x="22755" y="993"/>
                  <a:pt x="22760" y="993"/>
                  <a:pt x="22765" y="993"/>
                </a:cubicBezTo>
                <a:cubicBezTo>
                  <a:pt x="22845" y="993"/>
                  <a:pt x="22870" y="897"/>
                  <a:pt x="22929" y="881"/>
                </a:cubicBezTo>
                <a:cubicBezTo>
                  <a:pt x="23051" y="845"/>
                  <a:pt x="23110" y="742"/>
                  <a:pt x="23197" y="667"/>
                </a:cubicBezTo>
                <a:cubicBezTo>
                  <a:pt x="23224" y="663"/>
                  <a:pt x="23250" y="659"/>
                  <a:pt x="23276" y="659"/>
                </a:cubicBezTo>
                <a:close/>
                <a:moveTo>
                  <a:pt x="31568" y="1916"/>
                </a:moveTo>
                <a:lnTo>
                  <a:pt x="31590" y="1958"/>
                </a:lnTo>
                <a:cubicBezTo>
                  <a:pt x="31583" y="1967"/>
                  <a:pt x="31575" y="1974"/>
                  <a:pt x="31568" y="1982"/>
                </a:cubicBezTo>
                <a:cubicBezTo>
                  <a:pt x="31560" y="1967"/>
                  <a:pt x="31551" y="1953"/>
                  <a:pt x="31547" y="1938"/>
                </a:cubicBezTo>
                <a:cubicBezTo>
                  <a:pt x="31546" y="1932"/>
                  <a:pt x="31560" y="1924"/>
                  <a:pt x="31568" y="1916"/>
                </a:cubicBezTo>
                <a:close/>
                <a:moveTo>
                  <a:pt x="31450" y="1994"/>
                </a:moveTo>
                <a:cubicBezTo>
                  <a:pt x="31456" y="1994"/>
                  <a:pt x="31464" y="2008"/>
                  <a:pt x="31471" y="2015"/>
                </a:cubicBezTo>
                <a:cubicBezTo>
                  <a:pt x="31456" y="2022"/>
                  <a:pt x="31443" y="2032"/>
                  <a:pt x="31428" y="2035"/>
                </a:cubicBezTo>
                <a:cubicBezTo>
                  <a:pt x="31428" y="2035"/>
                  <a:pt x="31427" y="2035"/>
                  <a:pt x="31427" y="2035"/>
                </a:cubicBezTo>
                <a:cubicBezTo>
                  <a:pt x="31420" y="2035"/>
                  <a:pt x="31413" y="2022"/>
                  <a:pt x="31405" y="2015"/>
                </a:cubicBezTo>
                <a:cubicBezTo>
                  <a:pt x="31420" y="2008"/>
                  <a:pt x="31434" y="1998"/>
                  <a:pt x="31450" y="1994"/>
                </a:cubicBezTo>
                <a:cubicBezTo>
                  <a:pt x="31450" y="1994"/>
                  <a:pt x="31450" y="1994"/>
                  <a:pt x="31450" y="1994"/>
                </a:cubicBezTo>
                <a:close/>
                <a:moveTo>
                  <a:pt x="7564" y="2060"/>
                </a:moveTo>
                <a:cubicBezTo>
                  <a:pt x="7564" y="2060"/>
                  <a:pt x="7564" y="2060"/>
                  <a:pt x="7565" y="2060"/>
                </a:cubicBezTo>
                <a:cubicBezTo>
                  <a:pt x="7580" y="2064"/>
                  <a:pt x="7593" y="2072"/>
                  <a:pt x="7608" y="2080"/>
                </a:cubicBezTo>
                <a:cubicBezTo>
                  <a:pt x="7601" y="2087"/>
                  <a:pt x="7593" y="2095"/>
                  <a:pt x="7585" y="2104"/>
                </a:cubicBezTo>
                <a:cubicBezTo>
                  <a:pt x="7572" y="2096"/>
                  <a:pt x="7557" y="2089"/>
                  <a:pt x="7542" y="2080"/>
                </a:cubicBezTo>
                <a:cubicBezTo>
                  <a:pt x="7550" y="2073"/>
                  <a:pt x="7559" y="2060"/>
                  <a:pt x="7564" y="2060"/>
                </a:cubicBezTo>
                <a:close/>
                <a:moveTo>
                  <a:pt x="20987" y="2127"/>
                </a:moveTo>
                <a:cubicBezTo>
                  <a:pt x="20987" y="2127"/>
                  <a:pt x="20987" y="2127"/>
                  <a:pt x="20987" y="2127"/>
                </a:cubicBezTo>
                <a:cubicBezTo>
                  <a:pt x="21003" y="2131"/>
                  <a:pt x="21017" y="2139"/>
                  <a:pt x="21031" y="2147"/>
                </a:cubicBezTo>
                <a:cubicBezTo>
                  <a:pt x="21023" y="2153"/>
                  <a:pt x="21017" y="2162"/>
                  <a:pt x="21008" y="2171"/>
                </a:cubicBezTo>
                <a:lnTo>
                  <a:pt x="20966" y="2147"/>
                </a:lnTo>
                <a:cubicBezTo>
                  <a:pt x="20974" y="2139"/>
                  <a:pt x="20982" y="2127"/>
                  <a:pt x="20987" y="2127"/>
                </a:cubicBezTo>
                <a:close/>
                <a:moveTo>
                  <a:pt x="13353" y="2251"/>
                </a:moveTo>
                <a:cubicBezTo>
                  <a:pt x="13396" y="2310"/>
                  <a:pt x="13347" y="2306"/>
                  <a:pt x="13296" y="2320"/>
                </a:cubicBezTo>
                <a:cubicBezTo>
                  <a:pt x="13307" y="2336"/>
                  <a:pt x="13291" y="2354"/>
                  <a:pt x="13276" y="2371"/>
                </a:cubicBezTo>
                <a:cubicBezTo>
                  <a:pt x="13232" y="2315"/>
                  <a:pt x="13282" y="2318"/>
                  <a:pt x="13332" y="2305"/>
                </a:cubicBezTo>
                <a:cubicBezTo>
                  <a:pt x="13323" y="2287"/>
                  <a:pt x="13337" y="2270"/>
                  <a:pt x="13353" y="2251"/>
                </a:cubicBezTo>
                <a:close/>
                <a:moveTo>
                  <a:pt x="7301" y="2517"/>
                </a:moveTo>
                <a:cubicBezTo>
                  <a:pt x="7326" y="2517"/>
                  <a:pt x="7364" y="2525"/>
                  <a:pt x="7433" y="2539"/>
                </a:cubicBezTo>
                <a:cubicBezTo>
                  <a:pt x="7383" y="2565"/>
                  <a:pt x="7344" y="2577"/>
                  <a:pt x="7308" y="2577"/>
                </a:cubicBezTo>
                <a:cubicBezTo>
                  <a:pt x="7280" y="2577"/>
                  <a:pt x="7254" y="2569"/>
                  <a:pt x="7228" y="2553"/>
                </a:cubicBezTo>
                <a:cubicBezTo>
                  <a:pt x="7257" y="2528"/>
                  <a:pt x="7269" y="2517"/>
                  <a:pt x="7301" y="2517"/>
                </a:cubicBezTo>
                <a:close/>
                <a:moveTo>
                  <a:pt x="13140" y="2588"/>
                </a:moveTo>
                <a:cubicBezTo>
                  <a:pt x="13140" y="2588"/>
                  <a:pt x="13141" y="2588"/>
                  <a:pt x="13141" y="2588"/>
                </a:cubicBezTo>
                <a:cubicBezTo>
                  <a:pt x="13157" y="2591"/>
                  <a:pt x="13170" y="2601"/>
                  <a:pt x="13184" y="2609"/>
                </a:cubicBezTo>
                <a:cubicBezTo>
                  <a:pt x="13177" y="2615"/>
                  <a:pt x="13170" y="2623"/>
                  <a:pt x="13162" y="2631"/>
                </a:cubicBezTo>
                <a:cubicBezTo>
                  <a:pt x="13148" y="2625"/>
                  <a:pt x="13134" y="2616"/>
                  <a:pt x="13118" y="2609"/>
                </a:cubicBezTo>
                <a:cubicBezTo>
                  <a:pt x="13126" y="2601"/>
                  <a:pt x="13135" y="2588"/>
                  <a:pt x="13140" y="2588"/>
                </a:cubicBezTo>
                <a:close/>
                <a:moveTo>
                  <a:pt x="7382" y="2642"/>
                </a:moveTo>
                <a:cubicBezTo>
                  <a:pt x="7388" y="2656"/>
                  <a:pt x="7398" y="2671"/>
                  <a:pt x="7402" y="2686"/>
                </a:cubicBezTo>
                <a:cubicBezTo>
                  <a:pt x="7403" y="2691"/>
                  <a:pt x="7390" y="2699"/>
                  <a:pt x="7382" y="2708"/>
                </a:cubicBezTo>
                <a:cubicBezTo>
                  <a:pt x="7374" y="2693"/>
                  <a:pt x="7365" y="2679"/>
                  <a:pt x="7361" y="2663"/>
                </a:cubicBezTo>
                <a:cubicBezTo>
                  <a:pt x="7360" y="2659"/>
                  <a:pt x="7374" y="2650"/>
                  <a:pt x="7382" y="2642"/>
                </a:cubicBezTo>
                <a:close/>
                <a:moveTo>
                  <a:pt x="17049" y="400"/>
                </a:moveTo>
                <a:cubicBezTo>
                  <a:pt x="17084" y="434"/>
                  <a:pt x="17114" y="465"/>
                  <a:pt x="17145" y="495"/>
                </a:cubicBezTo>
                <a:lnTo>
                  <a:pt x="17145" y="694"/>
                </a:lnTo>
                <a:cubicBezTo>
                  <a:pt x="17129" y="709"/>
                  <a:pt x="17107" y="723"/>
                  <a:pt x="17100" y="742"/>
                </a:cubicBezTo>
                <a:cubicBezTo>
                  <a:pt x="17022" y="939"/>
                  <a:pt x="16930" y="1123"/>
                  <a:pt x="16713" y="1199"/>
                </a:cubicBezTo>
                <a:cubicBezTo>
                  <a:pt x="16629" y="1285"/>
                  <a:pt x="16547" y="1372"/>
                  <a:pt x="16467" y="1454"/>
                </a:cubicBezTo>
                <a:cubicBezTo>
                  <a:pt x="16461" y="1454"/>
                  <a:pt x="16455" y="1453"/>
                  <a:pt x="16449" y="1453"/>
                </a:cubicBezTo>
                <a:cubicBezTo>
                  <a:pt x="16363" y="1453"/>
                  <a:pt x="16334" y="1532"/>
                  <a:pt x="16276" y="1576"/>
                </a:cubicBezTo>
                <a:cubicBezTo>
                  <a:pt x="16267" y="1575"/>
                  <a:pt x="16258" y="1574"/>
                  <a:pt x="16249" y="1574"/>
                </a:cubicBezTo>
                <a:cubicBezTo>
                  <a:pt x="16168" y="1574"/>
                  <a:pt x="16092" y="1614"/>
                  <a:pt x="16024" y="1655"/>
                </a:cubicBezTo>
                <a:cubicBezTo>
                  <a:pt x="15943" y="1702"/>
                  <a:pt x="15881" y="1782"/>
                  <a:pt x="15805" y="1850"/>
                </a:cubicBezTo>
                <a:lnTo>
                  <a:pt x="15676" y="1850"/>
                </a:lnTo>
                <a:cubicBezTo>
                  <a:pt x="15564" y="2026"/>
                  <a:pt x="15370" y="2085"/>
                  <a:pt x="15200" y="2180"/>
                </a:cubicBezTo>
                <a:cubicBezTo>
                  <a:pt x="15102" y="2236"/>
                  <a:pt x="14984" y="2259"/>
                  <a:pt x="14926" y="2364"/>
                </a:cubicBezTo>
                <a:cubicBezTo>
                  <a:pt x="14802" y="2367"/>
                  <a:pt x="14693" y="2414"/>
                  <a:pt x="14614" y="2487"/>
                </a:cubicBezTo>
                <a:cubicBezTo>
                  <a:pt x="14550" y="2546"/>
                  <a:pt x="14463" y="2560"/>
                  <a:pt x="14411" y="2623"/>
                </a:cubicBezTo>
                <a:cubicBezTo>
                  <a:pt x="14360" y="2684"/>
                  <a:pt x="14289" y="2700"/>
                  <a:pt x="14229" y="2737"/>
                </a:cubicBezTo>
                <a:cubicBezTo>
                  <a:pt x="14168" y="2773"/>
                  <a:pt x="14164" y="2841"/>
                  <a:pt x="14133" y="2908"/>
                </a:cubicBezTo>
                <a:lnTo>
                  <a:pt x="13931" y="2908"/>
                </a:lnTo>
                <a:cubicBezTo>
                  <a:pt x="13904" y="2935"/>
                  <a:pt x="13889" y="2950"/>
                  <a:pt x="13870" y="2970"/>
                </a:cubicBezTo>
                <a:lnTo>
                  <a:pt x="13683" y="2970"/>
                </a:lnTo>
                <a:cubicBezTo>
                  <a:pt x="13657" y="2993"/>
                  <a:pt x="13633" y="3014"/>
                  <a:pt x="13607" y="3037"/>
                </a:cubicBezTo>
                <a:lnTo>
                  <a:pt x="13472" y="3037"/>
                </a:lnTo>
                <a:cubicBezTo>
                  <a:pt x="13464" y="3016"/>
                  <a:pt x="13441" y="2983"/>
                  <a:pt x="13447" y="2960"/>
                </a:cubicBezTo>
                <a:cubicBezTo>
                  <a:pt x="13466" y="2903"/>
                  <a:pt x="13519" y="2863"/>
                  <a:pt x="13514" y="2789"/>
                </a:cubicBezTo>
                <a:cubicBezTo>
                  <a:pt x="13512" y="2744"/>
                  <a:pt x="13553" y="2697"/>
                  <a:pt x="13575" y="2651"/>
                </a:cubicBezTo>
                <a:cubicBezTo>
                  <a:pt x="13601" y="2595"/>
                  <a:pt x="13625" y="2541"/>
                  <a:pt x="13670" y="2444"/>
                </a:cubicBezTo>
                <a:cubicBezTo>
                  <a:pt x="13743" y="2361"/>
                  <a:pt x="13858" y="2255"/>
                  <a:pt x="13941" y="2114"/>
                </a:cubicBezTo>
                <a:cubicBezTo>
                  <a:pt x="14017" y="1987"/>
                  <a:pt x="14148" y="1893"/>
                  <a:pt x="14254" y="1783"/>
                </a:cubicBezTo>
                <a:lnTo>
                  <a:pt x="14331" y="1783"/>
                </a:lnTo>
                <a:lnTo>
                  <a:pt x="14370" y="1668"/>
                </a:lnTo>
                <a:cubicBezTo>
                  <a:pt x="14498" y="1654"/>
                  <a:pt x="14557" y="1511"/>
                  <a:pt x="14681" y="1485"/>
                </a:cubicBezTo>
                <a:cubicBezTo>
                  <a:pt x="14725" y="1403"/>
                  <a:pt x="14820" y="1398"/>
                  <a:pt x="14883" y="1346"/>
                </a:cubicBezTo>
                <a:cubicBezTo>
                  <a:pt x="14941" y="1297"/>
                  <a:pt x="14993" y="1242"/>
                  <a:pt x="15048" y="1190"/>
                </a:cubicBezTo>
                <a:cubicBezTo>
                  <a:pt x="15054" y="1191"/>
                  <a:pt x="15060" y="1192"/>
                  <a:pt x="15065" y="1192"/>
                </a:cubicBezTo>
                <a:cubicBezTo>
                  <a:pt x="15155" y="1192"/>
                  <a:pt x="15173" y="1080"/>
                  <a:pt x="15251" y="1057"/>
                </a:cubicBezTo>
                <a:cubicBezTo>
                  <a:pt x="15318" y="1037"/>
                  <a:pt x="15395" y="1017"/>
                  <a:pt x="15441" y="969"/>
                </a:cubicBezTo>
                <a:cubicBezTo>
                  <a:pt x="15490" y="919"/>
                  <a:pt x="15563" y="942"/>
                  <a:pt x="15604" y="882"/>
                </a:cubicBezTo>
                <a:cubicBezTo>
                  <a:pt x="15631" y="842"/>
                  <a:pt x="15670" y="810"/>
                  <a:pt x="15726" y="789"/>
                </a:cubicBezTo>
                <a:cubicBezTo>
                  <a:pt x="15837" y="748"/>
                  <a:pt x="15948" y="691"/>
                  <a:pt x="16045" y="620"/>
                </a:cubicBezTo>
                <a:cubicBezTo>
                  <a:pt x="16110" y="573"/>
                  <a:pt x="16192" y="631"/>
                  <a:pt x="16249" y="555"/>
                </a:cubicBezTo>
                <a:cubicBezTo>
                  <a:pt x="16283" y="509"/>
                  <a:pt x="16360" y="516"/>
                  <a:pt x="16407" y="467"/>
                </a:cubicBezTo>
                <a:cubicBezTo>
                  <a:pt x="16415" y="458"/>
                  <a:pt x="16429" y="456"/>
                  <a:pt x="16445" y="456"/>
                </a:cubicBezTo>
                <a:cubicBezTo>
                  <a:pt x="16471" y="456"/>
                  <a:pt x="16503" y="463"/>
                  <a:pt x="16526" y="463"/>
                </a:cubicBezTo>
                <a:cubicBezTo>
                  <a:pt x="16555" y="437"/>
                  <a:pt x="16577" y="416"/>
                  <a:pt x="16596" y="400"/>
                </a:cubicBezTo>
                <a:close/>
                <a:moveTo>
                  <a:pt x="20621" y="3182"/>
                </a:moveTo>
                <a:cubicBezTo>
                  <a:pt x="20627" y="3182"/>
                  <a:pt x="20641" y="3196"/>
                  <a:pt x="20641" y="3203"/>
                </a:cubicBezTo>
                <a:cubicBezTo>
                  <a:pt x="20640" y="3232"/>
                  <a:pt x="20635" y="3262"/>
                  <a:pt x="20631" y="3291"/>
                </a:cubicBezTo>
                <a:cubicBezTo>
                  <a:pt x="20616" y="3292"/>
                  <a:pt x="20604" y="3292"/>
                  <a:pt x="20589" y="3293"/>
                </a:cubicBezTo>
                <a:cubicBezTo>
                  <a:pt x="20585" y="3264"/>
                  <a:pt x="20578" y="3235"/>
                  <a:pt x="20579" y="3206"/>
                </a:cubicBezTo>
                <a:cubicBezTo>
                  <a:pt x="20580" y="3197"/>
                  <a:pt x="20605" y="3187"/>
                  <a:pt x="20620" y="3182"/>
                </a:cubicBezTo>
                <a:cubicBezTo>
                  <a:pt x="20621" y="3182"/>
                  <a:pt x="20621" y="3182"/>
                  <a:pt x="20621" y="3182"/>
                </a:cubicBezTo>
                <a:close/>
                <a:moveTo>
                  <a:pt x="10300" y="397"/>
                </a:moveTo>
                <a:cubicBezTo>
                  <a:pt x="10390" y="471"/>
                  <a:pt x="10434" y="576"/>
                  <a:pt x="10464" y="689"/>
                </a:cubicBezTo>
                <a:cubicBezTo>
                  <a:pt x="10442" y="712"/>
                  <a:pt x="10421" y="736"/>
                  <a:pt x="10399" y="761"/>
                </a:cubicBezTo>
                <a:lnTo>
                  <a:pt x="10399" y="890"/>
                </a:lnTo>
                <a:cubicBezTo>
                  <a:pt x="10347" y="956"/>
                  <a:pt x="10265" y="997"/>
                  <a:pt x="10259" y="1098"/>
                </a:cubicBezTo>
                <a:cubicBezTo>
                  <a:pt x="10256" y="1121"/>
                  <a:pt x="10219" y="1151"/>
                  <a:pt x="10192" y="1166"/>
                </a:cubicBezTo>
                <a:cubicBezTo>
                  <a:pt x="10127" y="1197"/>
                  <a:pt x="10064" y="1224"/>
                  <a:pt x="10010" y="1280"/>
                </a:cubicBezTo>
                <a:cubicBezTo>
                  <a:pt x="9962" y="1329"/>
                  <a:pt x="9957" y="1393"/>
                  <a:pt x="9921" y="1442"/>
                </a:cubicBezTo>
                <a:cubicBezTo>
                  <a:pt x="9878" y="1501"/>
                  <a:pt x="9801" y="1536"/>
                  <a:pt x="9808" y="1625"/>
                </a:cubicBezTo>
                <a:cubicBezTo>
                  <a:pt x="9724" y="1710"/>
                  <a:pt x="9641" y="1797"/>
                  <a:pt x="9556" y="1882"/>
                </a:cubicBezTo>
                <a:lnTo>
                  <a:pt x="9556" y="1947"/>
                </a:lnTo>
                <a:cubicBezTo>
                  <a:pt x="9395" y="1998"/>
                  <a:pt x="9314" y="2148"/>
                  <a:pt x="9192" y="2246"/>
                </a:cubicBezTo>
                <a:cubicBezTo>
                  <a:pt x="9172" y="2238"/>
                  <a:pt x="9154" y="2235"/>
                  <a:pt x="9137" y="2235"/>
                </a:cubicBezTo>
                <a:cubicBezTo>
                  <a:pt x="9061" y="2235"/>
                  <a:pt x="9000" y="2299"/>
                  <a:pt x="8934" y="2326"/>
                </a:cubicBezTo>
                <a:cubicBezTo>
                  <a:pt x="8862" y="2354"/>
                  <a:pt x="8821" y="2446"/>
                  <a:pt x="8729" y="2462"/>
                </a:cubicBezTo>
                <a:cubicBezTo>
                  <a:pt x="8704" y="2467"/>
                  <a:pt x="8685" y="2508"/>
                  <a:pt x="8660" y="2529"/>
                </a:cubicBezTo>
                <a:cubicBezTo>
                  <a:pt x="8605" y="2575"/>
                  <a:pt x="8570" y="2641"/>
                  <a:pt x="8481" y="2652"/>
                </a:cubicBezTo>
                <a:cubicBezTo>
                  <a:pt x="8419" y="2661"/>
                  <a:pt x="8394" y="2762"/>
                  <a:pt x="8308" y="2781"/>
                </a:cubicBezTo>
                <a:cubicBezTo>
                  <a:pt x="8245" y="2796"/>
                  <a:pt x="8198" y="2878"/>
                  <a:pt x="8133" y="2904"/>
                </a:cubicBezTo>
                <a:cubicBezTo>
                  <a:pt x="8028" y="2947"/>
                  <a:pt x="7982" y="3051"/>
                  <a:pt x="7895" y="3106"/>
                </a:cubicBezTo>
                <a:lnTo>
                  <a:pt x="7773" y="3106"/>
                </a:lnTo>
                <a:cubicBezTo>
                  <a:pt x="7726" y="3173"/>
                  <a:pt x="7670" y="3252"/>
                  <a:pt x="7638" y="3302"/>
                </a:cubicBezTo>
                <a:lnTo>
                  <a:pt x="7454" y="3302"/>
                </a:lnTo>
                <a:cubicBezTo>
                  <a:pt x="7429" y="3324"/>
                  <a:pt x="7406" y="3346"/>
                  <a:pt x="7382" y="3368"/>
                </a:cubicBezTo>
                <a:cubicBezTo>
                  <a:pt x="7314" y="3306"/>
                  <a:pt x="7362" y="3226"/>
                  <a:pt x="7345" y="3130"/>
                </a:cubicBezTo>
                <a:cubicBezTo>
                  <a:pt x="7386" y="3101"/>
                  <a:pt x="7438" y="3062"/>
                  <a:pt x="7477" y="3035"/>
                </a:cubicBezTo>
                <a:lnTo>
                  <a:pt x="7477" y="2878"/>
                </a:lnTo>
                <a:cubicBezTo>
                  <a:pt x="7500" y="2855"/>
                  <a:pt x="7521" y="2831"/>
                  <a:pt x="7544" y="2806"/>
                </a:cubicBezTo>
                <a:lnTo>
                  <a:pt x="7544" y="2724"/>
                </a:lnTo>
                <a:cubicBezTo>
                  <a:pt x="7477" y="2669"/>
                  <a:pt x="7477" y="2669"/>
                  <a:pt x="7505" y="2582"/>
                </a:cubicBezTo>
                <a:lnTo>
                  <a:pt x="7505" y="2582"/>
                </a:lnTo>
                <a:cubicBezTo>
                  <a:pt x="7575" y="2606"/>
                  <a:pt x="7532" y="2665"/>
                  <a:pt x="7544" y="2708"/>
                </a:cubicBezTo>
                <a:cubicBezTo>
                  <a:pt x="7667" y="2650"/>
                  <a:pt x="7694" y="2527"/>
                  <a:pt x="7749" y="2419"/>
                </a:cubicBezTo>
                <a:cubicBezTo>
                  <a:pt x="7819" y="2298"/>
                  <a:pt x="7941" y="2230"/>
                  <a:pt x="8008" y="2097"/>
                </a:cubicBezTo>
                <a:cubicBezTo>
                  <a:pt x="8064" y="1987"/>
                  <a:pt x="8174" y="1904"/>
                  <a:pt x="8260" y="1808"/>
                </a:cubicBezTo>
                <a:cubicBezTo>
                  <a:pt x="8262" y="1787"/>
                  <a:pt x="8265" y="1766"/>
                  <a:pt x="8266" y="1744"/>
                </a:cubicBezTo>
                <a:cubicBezTo>
                  <a:pt x="8337" y="1694"/>
                  <a:pt x="8459" y="1699"/>
                  <a:pt x="8455" y="1567"/>
                </a:cubicBezTo>
                <a:cubicBezTo>
                  <a:pt x="8505" y="1511"/>
                  <a:pt x="8545" y="1424"/>
                  <a:pt x="8606" y="1406"/>
                </a:cubicBezTo>
                <a:cubicBezTo>
                  <a:pt x="8721" y="1372"/>
                  <a:pt x="8772" y="1278"/>
                  <a:pt x="8853" y="1213"/>
                </a:cubicBezTo>
                <a:cubicBezTo>
                  <a:pt x="8950" y="1136"/>
                  <a:pt x="9003" y="999"/>
                  <a:pt x="9146" y="980"/>
                </a:cubicBezTo>
                <a:cubicBezTo>
                  <a:pt x="9228" y="893"/>
                  <a:pt x="9310" y="807"/>
                  <a:pt x="9361" y="753"/>
                </a:cubicBezTo>
                <a:cubicBezTo>
                  <a:pt x="9510" y="685"/>
                  <a:pt x="9622" y="640"/>
                  <a:pt x="9727" y="582"/>
                </a:cubicBezTo>
                <a:cubicBezTo>
                  <a:pt x="9773" y="558"/>
                  <a:pt x="9804" y="507"/>
                  <a:pt x="9847" y="466"/>
                </a:cubicBezTo>
                <a:lnTo>
                  <a:pt x="10035" y="466"/>
                </a:lnTo>
                <a:cubicBezTo>
                  <a:pt x="10059" y="442"/>
                  <a:pt x="10083" y="420"/>
                  <a:pt x="10109" y="397"/>
                </a:cubicBezTo>
                <a:close/>
                <a:moveTo>
                  <a:pt x="6821" y="3357"/>
                </a:moveTo>
                <a:cubicBezTo>
                  <a:pt x="6802" y="3388"/>
                  <a:pt x="6813" y="3397"/>
                  <a:pt x="6824" y="3407"/>
                </a:cubicBezTo>
                <a:cubicBezTo>
                  <a:pt x="6811" y="3417"/>
                  <a:pt x="6800" y="3423"/>
                  <a:pt x="6794" y="3423"/>
                </a:cubicBezTo>
                <a:cubicBezTo>
                  <a:pt x="6782" y="3423"/>
                  <a:pt x="6788" y="3400"/>
                  <a:pt x="6821" y="3357"/>
                </a:cubicBezTo>
                <a:close/>
                <a:moveTo>
                  <a:pt x="21592" y="3709"/>
                </a:moveTo>
                <a:cubicBezTo>
                  <a:pt x="21601" y="3716"/>
                  <a:pt x="21607" y="3724"/>
                  <a:pt x="21614" y="3731"/>
                </a:cubicBezTo>
                <a:cubicBezTo>
                  <a:pt x="21601" y="3740"/>
                  <a:pt x="21587" y="3749"/>
                  <a:pt x="21571" y="3752"/>
                </a:cubicBezTo>
                <a:cubicBezTo>
                  <a:pt x="21571" y="3752"/>
                  <a:pt x="21570" y="3752"/>
                  <a:pt x="21570" y="3752"/>
                </a:cubicBezTo>
                <a:cubicBezTo>
                  <a:pt x="21564" y="3752"/>
                  <a:pt x="21556" y="3739"/>
                  <a:pt x="21550" y="3731"/>
                </a:cubicBezTo>
                <a:lnTo>
                  <a:pt x="21592" y="3709"/>
                </a:lnTo>
                <a:close/>
                <a:moveTo>
                  <a:pt x="6797" y="4557"/>
                </a:moveTo>
                <a:cubicBezTo>
                  <a:pt x="6805" y="4564"/>
                  <a:pt x="6819" y="4573"/>
                  <a:pt x="6817" y="4578"/>
                </a:cubicBezTo>
                <a:cubicBezTo>
                  <a:pt x="6814" y="4594"/>
                  <a:pt x="6805" y="4608"/>
                  <a:pt x="6797" y="4623"/>
                </a:cubicBezTo>
                <a:cubicBezTo>
                  <a:pt x="6790" y="4615"/>
                  <a:pt x="6783" y="4608"/>
                  <a:pt x="6774" y="4599"/>
                </a:cubicBezTo>
                <a:cubicBezTo>
                  <a:pt x="6781" y="4587"/>
                  <a:pt x="6790" y="4571"/>
                  <a:pt x="6797" y="4557"/>
                </a:cubicBezTo>
                <a:close/>
                <a:moveTo>
                  <a:pt x="10557" y="1"/>
                </a:moveTo>
                <a:cubicBezTo>
                  <a:pt x="10523" y="29"/>
                  <a:pt x="10498" y="48"/>
                  <a:pt x="10472" y="70"/>
                </a:cubicBezTo>
                <a:lnTo>
                  <a:pt x="9900" y="70"/>
                </a:lnTo>
                <a:cubicBezTo>
                  <a:pt x="9878" y="92"/>
                  <a:pt x="9863" y="108"/>
                  <a:pt x="9848" y="123"/>
                </a:cubicBezTo>
                <a:cubicBezTo>
                  <a:pt x="9813" y="128"/>
                  <a:pt x="9778" y="130"/>
                  <a:pt x="9744" y="130"/>
                </a:cubicBezTo>
                <a:cubicBezTo>
                  <a:pt x="9698" y="130"/>
                  <a:pt x="9654" y="127"/>
                  <a:pt x="9613" y="127"/>
                </a:cubicBezTo>
                <a:cubicBezTo>
                  <a:pt x="9582" y="127"/>
                  <a:pt x="9552" y="129"/>
                  <a:pt x="9526" y="134"/>
                </a:cubicBezTo>
                <a:cubicBezTo>
                  <a:pt x="9473" y="215"/>
                  <a:pt x="9434" y="275"/>
                  <a:pt x="9398" y="329"/>
                </a:cubicBezTo>
                <a:lnTo>
                  <a:pt x="9260" y="329"/>
                </a:lnTo>
                <a:cubicBezTo>
                  <a:pt x="9234" y="353"/>
                  <a:pt x="9210" y="374"/>
                  <a:pt x="9186" y="397"/>
                </a:cubicBezTo>
                <a:lnTo>
                  <a:pt x="9072" y="397"/>
                </a:lnTo>
                <a:cubicBezTo>
                  <a:pt x="8949" y="482"/>
                  <a:pt x="8889" y="625"/>
                  <a:pt x="8743" y="669"/>
                </a:cubicBezTo>
                <a:cubicBezTo>
                  <a:pt x="8650" y="765"/>
                  <a:pt x="8550" y="867"/>
                  <a:pt x="8448" y="970"/>
                </a:cubicBezTo>
                <a:cubicBezTo>
                  <a:pt x="8447" y="985"/>
                  <a:pt x="8446" y="1006"/>
                  <a:pt x="8442" y="1034"/>
                </a:cubicBezTo>
                <a:cubicBezTo>
                  <a:pt x="8409" y="1047"/>
                  <a:pt x="8363" y="1053"/>
                  <a:pt x="8334" y="1077"/>
                </a:cubicBezTo>
                <a:cubicBezTo>
                  <a:pt x="8307" y="1102"/>
                  <a:pt x="8282" y="1124"/>
                  <a:pt x="8247" y="1124"/>
                </a:cubicBezTo>
                <a:cubicBezTo>
                  <a:pt x="8239" y="1124"/>
                  <a:pt x="8231" y="1123"/>
                  <a:pt x="8222" y="1120"/>
                </a:cubicBezTo>
                <a:lnTo>
                  <a:pt x="7948" y="1402"/>
                </a:lnTo>
                <a:cubicBezTo>
                  <a:pt x="7879" y="1473"/>
                  <a:pt x="7780" y="1531"/>
                  <a:pt x="7750" y="1616"/>
                </a:cubicBezTo>
                <a:cubicBezTo>
                  <a:pt x="7708" y="1726"/>
                  <a:pt x="7628" y="1791"/>
                  <a:pt x="7556" y="1864"/>
                </a:cubicBezTo>
                <a:cubicBezTo>
                  <a:pt x="7475" y="1947"/>
                  <a:pt x="7454" y="2075"/>
                  <a:pt x="7352" y="2141"/>
                </a:cubicBezTo>
                <a:cubicBezTo>
                  <a:pt x="7267" y="2197"/>
                  <a:pt x="7285" y="2319"/>
                  <a:pt x="7195" y="2374"/>
                </a:cubicBezTo>
                <a:cubicBezTo>
                  <a:pt x="7159" y="2396"/>
                  <a:pt x="7146" y="2462"/>
                  <a:pt x="7124" y="2507"/>
                </a:cubicBezTo>
                <a:cubicBezTo>
                  <a:pt x="7100" y="2552"/>
                  <a:pt x="7088" y="2610"/>
                  <a:pt x="7053" y="2641"/>
                </a:cubicBezTo>
                <a:cubicBezTo>
                  <a:pt x="6940" y="2742"/>
                  <a:pt x="6922" y="2899"/>
                  <a:pt x="6832" y="3012"/>
                </a:cubicBezTo>
                <a:cubicBezTo>
                  <a:pt x="6820" y="3027"/>
                  <a:pt x="6841" y="3069"/>
                  <a:pt x="6848" y="3109"/>
                </a:cubicBezTo>
                <a:cubicBezTo>
                  <a:pt x="6881" y="3082"/>
                  <a:pt x="6904" y="3061"/>
                  <a:pt x="6925" y="3042"/>
                </a:cubicBezTo>
                <a:lnTo>
                  <a:pt x="6925" y="3042"/>
                </a:lnTo>
                <a:cubicBezTo>
                  <a:pt x="6994" y="3106"/>
                  <a:pt x="6996" y="3109"/>
                  <a:pt x="6901" y="3260"/>
                </a:cubicBezTo>
                <a:lnTo>
                  <a:pt x="6901" y="3260"/>
                </a:lnTo>
                <a:cubicBezTo>
                  <a:pt x="6898" y="3261"/>
                  <a:pt x="6895" y="3262"/>
                  <a:pt x="6892" y="3264"/>
                </a:cubicBezTo>
                <a:cubicBezTo>
                  <a:pt x="6847" y="3287"/>
                  <a:pt x="6776" y="3302"/>
                  <a:pt x="6764" y="3336"/>
                </a:cubicBezTo>
                <a:cubicBezTo>
                  <a:pt x="6752" y="3368"/>
                  <a:pt x="6732" y="3372"/>
                  <a:pt x="6711" y="3372"/>
                </a:cubicBezTo>
                <a:cubicBezTo>
                  <a:pt x="6704" y="3372"/>
                  <a:pt x="6696" y="3372"/>
                  <a:pt x="6689" y="3372"/>
                </a:cubicBezTo>
                <a:cubicBezTo>
                  <a:pt x="6665" y="3372"/>
                  <a:pt x="6643" y="3377"/>
                  <a:pt x="6632" y="3422"/>
                </a:cubicBezTo>
                <a:cubicBezTo>
                  <a:pt x="6631" y="3442"/>
                  <a:pt x="6625" y="3494"/>
                  <a:pt x="6620" y="3541"/>
                </a:cubicBezTo>
                <a:cubicBezTo>
                  <a:pt x="6578" y="3585"/>
                  <a:pt x="6540" y="3623"/>
                  <a:pt x="6501" y="3664"/>
                </a:cubicBezTo>
                <a:lnTo>
                  <a:pt x="6501" y="3793"/>
                </a:lnTo>
                <a:cubicBezTo>
                  <a:pt x="6434" y="3846"/>
                  <a:pt x="6395" y="3926"/>
                  <a:pt x="6312" y="3963"/>
                </a:cubicBezTo>
                <a:cubicBezTo>
                  <a:pt x="6129" y="4045"/>
                  <a:pt x="5951" y="4137"/>
                  <a:pt x="5769" y="4224"/>
                </a:cubicBezTo>
                <a:cubicBezTo>
                  <a:pt x="5757" y="4230"/>
                  <a:pt x="5742" y="4230"/>
                  <a:pt x="5727" y="4230"/>
                </a:cubicBezTo>
                <a:cubicBezTo>
                  <a:pt x="5725" y="4230"/>
                  <a:pt x="5722" y="4230"/>
                  <a:pt x="5720" y="4230"/>
                </a:cubicBezTo>
                <a:cubicBezTo>
                  <a:pt x="5703" y="4230"/>
                  <a:pt x="5688" y="4230"/>
                  <a:pt x="5679" y="4239"/>
                </a:cubicBezTo>
                <a:cubicBezTo>
                  <a:pt x="5620" y="4304"/>
                  <a:pt x="5529" y="4301"/>
                  <a:pt x="5469" y="4357"/>
                </a:cubicBezTo>
                <a:lnTo>
                  <a:pt x="5368" y="4357"/>
                </a:lnTo>
                <a:cubicBezTo>
                  <a:pt x="5346" y="4379"/>
                  <a:pt x="5324" y="4402"/>
                  <a:pt x="5299" y="4424"/>
                </a:cubicBezTo>
                <a:lnTo>
                  <a:pt x="5188" y="4424"/>
                </a:lnTo>
                <a:cubicBezTo>
                  <a:pt x="5105" y="4474"/>
                  <a:pt x="5034" y="4513"/>
                  <a:pt x="4960" y="4557"/>
                </a:cubicBezTo>
                <a:cubicBezTo>
                  <a:pt x="4953" y="4558"/>
                  <a:pt x="4945" y="4559"/>
                  <a:pt x="4938" y="4559"/>
                </a:cubicBezTo>
                <a:cubicBezTo>
                  <a:pt x="4906" y="4559"/>
                  <a:pt x="4872" y="4550"/>
                  <a:pt x="4839" y="4550"/>
                </a:cubicBezTo>
                <a:cubicBezTo>
                  <a:pt x="4807" y="4550"/>
                  <a:pt x="4777" y="4557"/>
                  <a:pt x="4751" y="4588"/>
                </a:cubicBezTo>
                <a:cubicBezTo>
                  <a:pt x="4726" y="4616"/>
                  <a:pt x="4698" y="4624"/>
                  <a:pt x="4669" y="4624"/>
                </a:cubicBezTo>
                <a:cubicBezTo>
                  <a:pt x="4632" y="4624"/>
                  <a:pt x="4596" y="4611"/>
                  <a:pt x="4566" y="4611"/>
                </a:cubicBezTo>
                <a:cubicBezTo>
                  <a:pt x="4555" y="4611"/>
                  <a:pt x="4544" y="4613"/>
                  <a:pt x="4535" y="4618"/>
                </a:cubicBezTo>
                <a:cubicBezTo>
                  <a:pt x="4488" y="4655"/>
                  <a:pt x="4463" y="4674"/>
                  <a:pt x="4436" y="4696"/>
                </a:cubicBezTo>
                <a:lnTo>
                  <a:pt x="4256" y="4696"/>
                </a:lnTo>
                <a:cubicBezTo>
                  <a:pt x="4232" y="4720"/>
                  <a:pt x="4217" y="4736"/>
                  <a:pt x="4201" y="4751"/>
                </a:cubicBezTo>
                <a:cubicBezTo>
                  <a:pt x="4186" y="4754"/>
                  <a:pt x="4171" y="4755"/>
                  <a:pt x="4156" y="4755"/>
                </a:cubicBezTo>
                <a:cubicBezTo>
                  <a:pt x="4130" y="4755"/>
                  <a:pt x="4103" y="4752"/>
                  <a:pt x="4077" y="4752"/>
                </a:cubicBezTo>
                <a:cubicBezTo>
                  <a:pt x="4044" y="4752"/>
                  <a:pt x="4012" y="4756"/>
                  <a:pt x="3980" y="4774"/>
                </a:cubicBezTo>
                <a:cubicBezTo>
                  <a:pt x="3968" y="4789"/>
                  <a:pt x="3952" y="4805"/>
                  <a:pt x="3939" y="4820"/>
                </a:cubicBezTo>
                <a:lnTo>
                  <a:pt x="3615" y="4820"/>
                </a:lnTo>
                <a:cubicBezTo>
                  <a:pt x="3590" y="4844"/>
                  <a:pt x="3567" y="4865"/>
                  <a:pt x="3547" y="4883"/>
                </a:cubicBezTo>
                <a:lnTo>
                  <a:pt x="2185" y="4883"/>
                </a:lnTo>
                <a:cubicBezTo>
                  <a:pt x="2169" y="4865"/>
                  <a:pt x="2154" y="4850"/>
                  <a:pt x="2127" y="4823"/>
                </a:cubicBezTo>
                <a:lnTo>
                  <a:pt x="1737" y="4823"/>
                </a:lnTo>
                <a:cubicBezTo>
                  <a:pt x="1712" y="4795"/>
                  <a:pt x="1696" y="4780"/>
                  <a:pt x="1669" y="4753"/>
                </a:cubicBezTo>
                <a:lnTo>
                  <a:pt x="1484" y="4753"/>
                </a:lnTo>
                <a:cubicBezTo>
                  <a:pt x="1440" y="4720"/>
                  <a:pt x="1415" y="4702"/>
                  <a:pt x="1392" y="4682"/>
                </a:cubicBezTo>
                <a:cubicBezTo>
                  <a:pt x="1381" y="4680"/>
                  <a:pt x="1370" y="4679"/>
                  <a:pt x="1360" y="4679"/>
                </a:cubicBezTo>
                <a:cubicBezTo>
                  <a:pt x="1329" y="4679"/>
                  <a:pt x="1297" y="4687"/>
                  <a:pt x="1265" y="4687"/>
                </a:cubicBezTo>
                <a:cubicBezTo>
                  <a:pt x="1240" y="4687"/>
                  <a:pt x="1215" y="4682"/>
                  <a:pt x="1189" y="4665"/>
                </a:cubicBezTo>
                <a:cubicBezTo>
                  <a:pt x="1162" y="4634"/>
                  <a:pt x="1125" y="4594"/>
                  <a:pt x="1089" y="4556"/>
                </a:cubicBezTo>
                <a:lnTo>
                  <a:pt x="957" y="4556"/>
                </a:lnTo>
                <a:cubicBezTo>
                  <a:pt x="796" y="4392"/>
                  <a:pt x="634" y="4229"/>
                  <a:pt x="473" y="4063"/>
                </a:cubicBezTo>
                <a:lnTo>
                  <a:pt x="473" y="3936"/>
                </a:lnTo>
                <a:cubicBezTo>
                  <a:pt x="413" y="3898"/>
                  <a:pt x="412" y="3828"/>
                  <a:pt x="381" y="3772"/>
                </a:cubicBezTo>
                <a:cubicBezTo>
                  <a:pt x="331" y="3766"/>
                  <a:pt x="280" y="3761"/>
                  <a:pt x="231" y="3755"/>
                </a:cubicBezTo>
                <a:cubicBezTo>
                  <a:pt x="216" y="3714"/>
                  <a:pt x="203" y="3675"/>
                  <a:pt x="190" y="3639"/>
                </a:cubicBezTo>
                <a:cubicBezTo>
                  <a:pt x="163" y="3637"/>
                  <a:pt x="143" y="3636"/>
                  <a:pt x="125" y="3634"/>
                </a:cubicBezTo>
                <a:cubicBezTo>
                  <a:pt x="82" y="3668"/>
                  <a:pt x="41" y="3701"/>
                  <a:pt x="25" y="3714"/>
                </a:cubicBezTo>
                <a:cubicBezTo>
                  <a:pt x="0" y="3829"/>
                  <a:pt x="48" y="3889"/>
                  <a:pt x="89" y="3968"/>
                </a:cubicBezTo>
                <a:lnTo>
                  <a:pt x="89" y="4141"/>
                </a:lnTo>
                <a:cubicBezTo>
                  <a:pt x="136" y="4158"/>
                  <a:pt x="174" y="4171"/>
                  <a:pt x="187" y="4176"/>
                </a:cubicBezTo>
                <a:cubicBezTo>
                  <a:pt x="217" y="4232"/>
                  <a:pt x="239" y="4266"/>
                  <a:pt x="254" y="4304"/>
                </a:cubicBezTo>
                <a:cubicBezTo>
                  <a:pt x="266" y="4331"/>
                  <a:pt x="263" y="4368"/>
                  <a:pt x="280" y="4391"/>
                </a:cubicBezTo>
                <a:cubicBezTo>
                  <a:pt x="304" y="4425"/>
                  <a:pt x="341" y="4451"/>
                  <a:pt x="369" y="4486"/>
                </a:cubicBezTo>
                <a:cubicBezTo>
                  <a:pt x="387" y="4509"/>
                  <a:pt x="391" y="4542"/>
                  <a:pt x="407" y="4568"/>
                </a:cubicBezTo>
                <a:cubicBezTo>
                  <a:pt x="429" y="4603"/>
                  <a:pt x="452" y="4654"/>
                  <a:pt x="484" y="4665"/>
                </a:cubicBezTo>
                <a:cubicBezTo>
                  <a:pt x="638" y="4711"/>
                  <a:pt x="709" y="4855"/>
                  <a:pt x="832" y="4949"/>
                </a:cubicBezTo>
                <a:lnTo>
                  <a:pt x="951" y="4949"/>
                </a:lnTo>
                <a:cubicBezTo>
                  <a:pt x="976" y="4973"/>
                  <a:pt x="998" y="4995"/>
                  <a:pt x="1023" y="5018"/>
                </a:cubicBezTo>
                <a:lnTo>
                  <a:pt x="1150" y="5018"/>
                </a:lnTo>
                <a:cubicBezTo>
                  <a:pt x="1174" y="5041"/>
                  <a:pt x="1198" y="5063"/>
                  <a:pt x="1222" y="5086"/>
                </a:cubicBezTo>
                <a:lnTo>
                  <a:pt x="1346" y="5086"/>
                </a:lnTo>
                <a:cubicBezTo>
                  <a:pt x="1372" y="5111"/>
                  <a:pt x="1395" y="5131"/>
                  <a:pt x="1421" y="5154"/>
                </a:cubicBezTo>
                <a:lnTo>
                  <a:pt x="1675" y="5154"/>
                </a:lnTo>
                <a:cubicBezTo>
                  <a:pt x="1717" y="5196"/>
                  <a:pt x="1754" y="5236"/>
                  <a:pt x="1796" y="5278"/>
                </a:cubicBezTo>
                <a:lnTo>
                  <a:pt x="2243" y="5278"/>
                </a:lnTo>
                <a:cubicBezTo>
                  <a:pt x="2268" y="5302"/>
                  <a:pt x="2292" y="5323"/>
                  <a:pt x="2319" y="5347"/>
                </a:cubicBezTo>
                <a:lnTo>
                  <a:pt x="2447" y="5347"/>
                </a:lnTo>
                <a:cubicBezTo>
                  <a:pt x="2467" y="5328"/>
                  <a:pt x="2490" y="5306"/>
                  <a:pt x="2513" y="5284"/>
                </a:cubicBezTo>
                <a:cubicBezTo>
                  <a:pt x="2536" y="5306"/>
                  <a:pt x="2560" y="5328"/>
                  <a:pt x="2580" y="5347"/>
                </a:cubicBezTo>
                <a:lnTo>
                  <a:pt x="2772" y="5347"/>
                </a:lnTo>
                <a:cubicBezTo>
                  <a:pt x="2801" y="5323"/>
                  <a:pt x="2824" y="5301"/>
                  <a:pt x="2841" y="5287"/>
                </a:cubicBezTo>
                <a:lnTo>
                  <a:pt x="3032" y="5287"/>
                </a:lnTo>
                <a:cubicBezTo>
                  <a:pt x="3063" y="5312"/>
                  <a:pt x="3088" y="5332"/>
                  <a:pt x="3106" y="5348"/>
                </a:cubicBezTo>
                <a:cubicBezTo>
                  <a:pt x="3113" y="5348"/>
                  <a:pt x="3120" y="5348"/>
                  <a:pt x="3127" y="5348"/>
                </a:cubicBezTo>
                <a:cubicBezTo>
                  <a:pt x="3139" y="5348"/>
                  <a:pt x="3152" y="5348"/>
                  <a:pt x="3164" y="5348"/>
                </a:cubicBezTo>
                <a:cubicBezTo>
                  <a:pt x="3212" y="5348"/>
                  <a:pt x="3256" y="5343"/>
                  <a:pt x="3284" y="5289"/>
                </a:cubicBezTo>
                <a:cubicBezTo>
                  <a:pt x="3323" y="5301"/>
                  <a:pt x="3345" y="5353"/>
                  <a:pt x="3391" y="5353"/>
                </a:cubicBezTo>
                <a:cubicBezTo>
                  <a:pt x="3399" y="5353"/>
                  <a:pt x="3408" y="5351"/>
                  <a:pt x="3419" y="5347"/>
                </a:cubicBezTo>
                <a:cubicBezTo>
                  <a:pt x="3439" y="5327"/>
                  <a:pt x="3463" y="5304"/>
                  <a:pt x="3487" y="5281"/>
                </a:cubicBezTo>
                <a:lnTo>
                  <a:pt x="3743" y="5281"/>
                </a:lnTo>
                <a:cubicBezTo>
                  <a:pt x="3767" y="5258"/>
                  <a:pt x="3790" y="5236"/>
                  <a:pt x="3815" y="5214"/>
                </a:cubicBezTo>
                <a:lnTo>
                  <a:pt x="3928" y="5214"/>
                </a:lnTo>
                <a:cubicBezTo>
                  <a:pt x="3972" y="5183"/>
                  <a:pt x="4005" y="5160"/>
                  <a:pt x="4034" y="5142"/>
                </a:cubicBezTo>
                <a:cubicBezTo>
                  <a:pt x="4090" y="5176"/>
                  <a:pt x="4132" y="5201"/>
                  <a:pt x="4174" y="5227"/>
                </a:cubicBezTo>
                <a:cubicBezTo>
                  <a:pt x="4209" y="5199"/>
                  <a:pt x="4232" y="5179"/>
                  <a:pt x="4272" y="5145"/>
                </a:cubicBezTo>
                <a:lnTo>
                  <a:pt x="4527" y="5145"/>
                </a:lnTo>
                <a:lnTo>
                  <a:pt x="4586" y="5086"/>
                </a:lnTo>
                <a:lnTo>
                  <a:pt x="4784" y="5086"/>
                </a:lnTo>
                <a:cubicBezTo>
                  <a:pt x="4840" y="4977"/>
                  <a:pt x="4966" y="4960"/>
                  <a:pt x="5053" y="4887"/>
                </a:cubicBezTo>
                <a:cubicBezTo>
                  <a:pt x="5068" y="4892"/>
                  <a:pt x="5083" y="4894"/>
                  <a:pt x="5096" y="4894"/>
                </a:cubicBezTo>
                <a:cubicBezTo>
                  <a:pt x="5178" y="4894"/>
                  <a:pt x="5235" y="4816"/>
                  <a:pt x="5313" y="4805"/>
                </a:cubicBezTo>
                <a:cubicBezTo>
                  <a:pt x="5339" y="4800"/>
                  <a:pt x="5361" y="4769"/>
                  <a:pt x="5377" y="4754"/>
                </a:cubicBezTo>
                <a:lnTo>
                  <a:pt x="5606" y="4754"/>
                </a:lnTo>
                <a:cubicBezTo>
                  <a:pt x="5674" y="4715"/>
                  <a:pt x="5736" y="4680"/>
                  <a:pt x="5798" y="4644"/>
                </a:cubicBezTo>
                <a:cubicBezTo>
                  <a:pt x="5806" y="4639"/>
                  <a:pt x="5813" y="4625"/>
                  <a:pt x="5821" y="4624"/>
                </a:cubicBezTo>
                <a:cubicBezTo>
                  <a:pt x="5829" y="4622"/>
                  <a:pt x="5838" y="4621"/>
                  <a:pt x="5847" y="4621"/>
                </a:cubicBezTo>
                <a:cubicBezTo>
                  <a:pt x="5860" y="4621"/>
                  <a:pt x="5873" y="4623"/>
                  <a:pt x="5886" y="4623"/>
                </a:cubicBezTo>
                <a:lnTo>
                  <a:pt x="5955" y="4623"/>
                </a:lnTo>
                <a:cubicBezTo>
                  <a:pt x="6014" y="4513"/>
                  <a:pt x="6138" y="4492"/>
                  <a:pt x="6236" y="4418"/>
                </a:cubicBezTo>
                <a:lnTo>
                  <a:pt x="6404" y="4418"/>
                </a:lnTo>
                <a:cubicBezTo>
                  <a:pt x="6436" y="4393"/>
                  <a:pt x="6456" y="4378"/>
                  <a:pt x="6487" y="4355"/>
                </a:cubicBezTo>
                <a:cubicBezTo>
                  <a:pt x="6497" y="4428"/>
                  <a:pt x="6503" y="4480"/>
                  <a:pt x="6509" y="4537"/>
                </a:cubicBezTo>
                <a:cubicBezTo>
                  <a:pt x="6573" y="4588"/>
                  <a:pt x="6636" y="4644"/>
                  <a:pt x="6647" y="4738"/>
                </a:cubicBezTo>
                <a:cubicBezTo>
                  <a:pt x="6706" y="4764"/>
                  <a:pt x="6676" y="4860"/>
                  <a:pt x="6715" y="4869"/>
                </a:cubicBezTo>
                <a:cubicBezTo>
                  <a:pt x="6810" y="4890"/>
                  <a:pt x="6868" y="4949"/>
                  <a:pt x="6915" y="5016"/>
                </a:cubicBezTo>
                <a:cubicBezTo>
                  <a:pt x="6969" y="5091"/>
                  <a:pt x="7074" y="5073"/>
                  <a:pt x="7123" y="5153"/>
                </a:cubicBezTo>
                <a:lnTo>
                  <a:pt x="7311" y="5153"/>
                </a:lnTo>
                <a:cubicBezTo>
                  <a:pt x="7336" y="5178"/>
                  <a:pt x="7360" y="5198"/>
                  <a:pt x="7386" y="5221"/>
                </a:cubicBezTo>
                <a:lnTo>
                  <a:pt x="7575" y="5221"/>
                </a:lnTo>
                <a:cubicBezTo>
                  <a:pt x="7592" y="5240"/>
                  <a:pt x="7608" y="5256"/>
                  <a:pt x="7634" y="5282"/>
                </a:cubicBezTo>
                <a:lnTo>
                  <a:pt x="7951" y="5282"/>
                </a:lnTo>
                <a:cubicBezTo>
                  <a:pt x="7993" y="5314"/>
                  <a:pt x="8018" y="5334"/>
                  <a:pt x="8027" y="5342"/>
                </a:cubicBezTo>
                <a:lnTo>
                  <a:pt x="8551" y="5342"/>
                </a:lnTo>
                <a:cubicBezTo>
                  <a:pt x="8573" y="5318"/>
                  <a:pt x="8588" y="5303"/>
                  <a:pt x="8615" y="5276"/>
                </a:cubicBezTo>
                <a:lnTo>
                  <a:pt x="8875" y="5276"/>
                </a:lnTo>
                <a:cubicBezTo>
                  <a:pt x="8902" y="5248"/>
                  <a:pt x="8917" y="5232"/>
                  <a:pt x="8933" y="5217"/>
                </a:cubicBezTo>
                <a:lnTo>
                  <a:pt x="9449" y="5217"/>
                </a:lnTo>
                <a:cubicBezTo>
                  <a:pt x="9473" y="5194"/>
                  <a:pt x="9497" y="5173"/>
                  <a:pt x="9521" y="5149"/>
                </a:cubicBezTo>
                <a:lnTo>
                  <a:pt x="9649" y="5149"/>
                </a:lnTo>
                <a:cubicBezTo>
                  <a:pt x="9692" y="5040"/>
                  <a:pt x="9809" y="5118"/>
                  <a:pt x="9872" y="5055"/>
                </a:cubicBezTo>
                <a:cubicBezTo>
                  <a:pt x="9893" y="5036"/>
                  <a:pt x="9926" y="5023"/>
                  <a:pt x="9955" y="5020"/>
                </a:cubicBezTo>
                <a:cubicBezTo>
                  <a:pt x="9965" y="5020"/>
                  <a:pt x="9975" y="5019"/>
                  <a:pt x="9985" y="5019"/>
                </a:cubicBezTo>
                <a:cubicBezTo>
                  <a:pt x="10017" y="5019"/>
                  <a:pt x="10050" y="5022"/>
                  <a:pt x="10081" y="5022"/>
                </a:cubicBezTo>
                <a:cubicBezTo>
                  <a:pt x="10104" y="5022"/>
                  <a:pt x="10127" y="5021"/>
                  <a:pt x="10148" y="5015"/>
                </a:cubicBezTo>
                <a:cubicBezTo>
                  <a:pt x="10199" y="5001"/>
                  <a:pt x="10236" y="4950"/>
                  <a:pt x="10297" y="4950"/>
                </a:cubicBezTo>
                <a:cubicBezTo>
                  <a:pt x="10303" y="4950"/>
                  <a:pt x="10310" y="4950"/>
                  <a:pt x="10316" y="4952"/>
                </a:cubicBezTo>
                <a:cubicBezTo>
                  <a:pt x="10321" y="4952"/>
                  <a:pt x="10325" y="4952"/>
                  <a:pt x="10329" y="4952"/>
                </a:cubicBezTo>
                <a:cubicBezTo>
                  <a:pt x="10391" y="4952"/>
                  <a:pt x="10431" y="4880"/>
                  <a:pt x="10506" y="4880"/>
                </a:cubicBezTo>
                <a:cubicBezTo>
                  <a:pt x="10509" y="4880"/>
                  <a:pt x="10513" y="4880"/>
                  <a:pt x="10517" y="4881"/>
                </a:cubicBezTo>
                <a:cubicBezTo>
                  <a:pt x="10520" y="4881"/>
                  <a:pt x="10523" y="4881"/>
                  <a:pt x="10526" y="4881"/>
                </a:cubicBezTo>
                <a:cubicBezTo>
                  <a:pt x="10584" y="4881"/>
                  <a:pt x="10647" y="4828"/>
                  <a:pt x="10707" y="4798"/>
                </a:cubicBezTo>
                <a:cubicBezTo>
                  <a:pt x="10733" y="4786"/>
                  <a:pt x="10761" y="4757"/>
                  <a:pt x="10782" y="4757"/>
                </a:cubicBezTo>
                <a:cubicBezTo>
                  <a:pt x="10784" y="4757"/>
                  <a:pt x="10785" y="4758"/>
                  <a:pt x="10787" y="4758"/>
                </a:cubicBezTo>
                <a:cubicBezTo>
                  <a:pt x="10798" y="4761"/>
                  <a:pt x="10808" y="4763"/>
                  <a:pt x="10818" y="4763"/>
                </a:cubicBezTo>
                <a:cubicBezTo>
                  <a:pt x="10893" y="4763"/>
                  <a:pt x="10940" y="4684"/>
                  <a:pt x="11018" y="4684"/>
                </a:cubicBezTo>
                <a:cubicBezTo>
                  <a:pt x="11019" y="4684"/>
                  <a:pt x="11020" y="4684"/>
                  <a:pt x="11020" y="4684"/>
                </a:cubicBezTo>
                <a:cubicBezTo>
                  <a:pt x="11086" y="4684"/>
                  <a:pt x="11176" y="4655"/>
                  <a:pt x="11211" y="4607"/>
                </a:cubicBezTo>
                <a:cubicBezTo>
                  <a:pt x="11275" y="4517"/>
                  <a:pt x="11370" y="4579"/>
                  <a:pt x="11442" y="4522"/>
                </a:cubicBezTo>
                <a:cubicBezTo>
                  <a:pt x="11534" y="4449"/>
                  <a:pt x="11654" y="4409"/>
                  <a:pt x="11764" y="4358"/>
                </a:cubicBezTo>
                <a:cubicBezTo>
                  <a:pt x="11826" y="4330"/>
                  <a:pt x="11885" y="4295"/>
                  <a:pt x="11961" y="4283"/>
                </a:cubicBezTo>
                <a:cubicBezTo>
                  <a:pt x="12031" y="4271"/>
                  <a:pt x="12115" y="4233"/>
                  <a:pt x="12171" y="4166"/>
                </a:cubicBezTo>
                <a:cubicBezTo>
                  <a:pt x="12178" y="4168"/>
                  <a:pt x="12184" y="4169"/>
                  <a:pt x="12191" y="4169"/>
                </a:cubicBezTo>
                <a:cubicBezTo>
                  <a:pt x="12252" y="4169"/>
                  <a:pt x="12285" y="4090"/>
                  <a:pt x="12346" y="4090"/>
                </a:cubicBezTo>
                <a:cubicBezTo>
                  <a:pt x="12353" y="4090"/>
                  <a:pt x="12360" y="4091"/>
                  <a:pt x="12367" y="4093"/>
                </a:cubicBezTo>
                <a:cubicBezTo>
                  <a:pt x="12405" y="4037"/>
                  <a:pt x="12457" y="4023"/>
                  <a:pt x="12513" y="4023"/>
                </a:cubicBezTo>
                <a:cubicBezTo>
                  <a:pt x="12530" y="4023"/>
                  <a:pt x="12548" y="4025"/>
                  <a:pt x="12566" y="4026"/>
                </a:cubicBezTo>
                <a:cubicBezTo>
                  <a:pt x="12626" y="3983"/>
                  <a:pt x="12649" y="3894"/>
                  <a:pt x="12737" y="3894"/>
                </a:cubicBezTo>
                <a:cubicBezTo>
                  <a:pt x="12737" y="3894"/>
                  <a:pt x="12738" y="3894"/>
                  <a:pt x="12738" y="3894"/>
                </a:cubicBezTo>
                <a:cubicBezTo>
                  <a:pt x="12858" y="3916"/>
                  <a:pt x="12840" y="4047"/>
                  <a:pt x="12907" y="4110"/>
                </a:cubicBezTo>
                <a:cubicBezTo>
                  <a:pt x="12986" y="4184"/>
                  <a:pt x="13060" y="4265"/>
                  <a:pt x="13137" y="4342"/>
                </a:cubicBezTo>
                <a:cubicBezTo>
                  <a:pt x="13204" y="4408"/>
                  <a:pt x="13259" y="4490"/>
                  <a:pt x="13362" y="4505"/>
                </a:cubicBezTo>
                <a:cubicBezTo>
                  <a:pt x="13421" y="4602"/>
                  <a:pt x="13536" y="4614"/>
                  <a:pt x="13616" y="4689"/>
                </a:cubicBezTo>
                <a:lnTo>
                  <a:pt x="13935" y="4689"/>
                </a:lnTo>
                <a:cubicBezTo>
                  <a:pt x="14030" y="4720"/>
                  <a:pt x="14100" y="4821"/>
                  <a:pt x="14208" y="4821"/>
                </a:cubicBezTo>
                <a:cubicBezTo>
                  <a:pt x="14218" y="4821"/>
                  <a:pt x="14229" y="4820"/>
                  <a:pt x="14240" y="4818"/>
                </a:cubicBezTo>
                <a:cubicBezTo>
                  <a:pt x="14281" y="4805"/>
                  <a:pt x="14302" y="4747"/>
                  <a:pt x="14352" y="4747"/>
                </a:cubicBezTo>
                <a:cubicBezTo>
                  <a:pt x="14361" y="4747"/>
                  <a:pt x="14370" y="4749"/>
                  <a:pt x="14381" y="4753"/>
                </a:cubicBezTo>
                <a:cubicBezTo>
                  <a:pt x="14399" y="4772"/>
                  <a:pt x="14423" y="4793"/>
                  <a:pt x="14449" y="4816"/>
                </a:cubicBezTo>
                <a:lnTo>
                  <a:pt x="14576" y="4816"/>
                </a:lnTo>
                <a:cubicBezTo>
                  <a:pt x="14598" y="4795"/>
                  <a:pt x="14620" y="4775"/>
                  <a:pt x="14643" y="4754"/>
                </a:cubicBezTo>
                <a:cubicBezTo>
                  <a:pt x="14667" y="4777"/>
                  <a:pt x="14690" y="4797"/>
                  <a:pt x="14708" y="4814"/>
                </a:cubicBezTo>
                <a:lnTo>
                  <a:pt x="15034" y="4814"/>
                </a:lnTo>
                <a:cubicBezTo>
                  <a:pt x="15051" y="4794"/>
                  <a:pt x="15066" y="4779"/>
                  <a:pt x="15093" y="4752"/>
                </a:cubicBezTo>
                <a:lnTo>
                  <a:pt x="15547" y="4752"/>
                </a:lnTo>
                <a:cubicBezTo>
                  <a:pt x="15573" y="4725"/>
                  <a:pt x="15589" y="4710"/>
                  <a:pt x="15615" y="4682"/>
                </a:cubicBezTo>
                <a:lnTo>
                  <a:pt x="15874" y="4682"/>
                </a:lnTo>
                <a:lnTo>
                  <a:pt x="15933" y="4625"/>
                </a:lnTo>
                <a:cubicBezTo>
                  <a:pt x="16006" y="4621"/>
                  <a:pt x="16078" y="4615"/>
                  <a:pt x="16139" y="4613"/>
                </a:cubicBezTo>
                <a:cubicBezTo>
                  <a:pt x="16165" y="4587"/>
                  <a:pt x="16181" y="4571"/>
                  <a:pt x="16196" y="4554"/>
                </a:cubicBezTo>
                <a:lnTo>
                  <a:pt x="16388" y="4554"/>
                </a:lnTo>
                <a:cubicBezTo>
                  <a:pt x="16413" y="4531"/>
                  <a:pt x="16437" y="4509"/>
                  <a:pt x="16460" y="4486"/>
                </a:cubicBezTo>
                <a:lnTo>
                  <a:pt x="16588" y="4486"/>
                </a:lnTo>
                <a:cubicBezTo>
                  <a:pt x="16629" y="4373"/>
                  <a:pt x="16748" y="4456"/>
                  <a:pt x="16810" y="4392"/>
                </a:cubicBezTo>
                <a:cubicBezTo>
                  <a:pt x="16827" y="4374"/>
                  <a:pt x="16858" y="4357"/>
                  <a:pt x="16882" y="4357"/>
                </a:cubicBezTo>
                <a:cubicBezTo>
                  <a:pt x="16885" y="4357"/>
                  <a:pt x="16888" y="4357"/>
                  <a:pt x="16891" y="4357"/>
                </a:cubicBezTo>
                <a:cubicBezTo>
                  <a:pt x="16905" y="4360"/>
                  <a:pt x="16918" y="4361"/>
                  <a:pt x="16931" y="4361"/>
                </a:cubicBezTo>
                <a:cubicBezTo>
                  <a:pt x="17044" y="4361"/>
                  <a:pt x="17133" y="4271"/>
                  <a:pt x="17245" y="4271"/>
                </a:cubicBezTo>
                <a:cubicBezTo>
                  <a:pt x="17246" y="4271"/>
                  <a:pt x="17248" y="4271"/>
                  <a:pt x="17249" y="4271"/>
                </a:cubicBezTo>
                <a:cubicBezTo>
                  <a:pt x="17249" y="4271"/>
                  <a:pt x="17250" y="4271"/>
                  <a:pt x="17250" y="4271"/>
                </a:cubicBezTo>
                <a:cubicBezTo>
                  <a:pt x="17263" y="4271"/>
                  <a:pt x="17278" y="4243"/>
                  <a:pt x="17296" y="4225"/>
                </a:cubicBezTo>
                <a:lnTo>
                  <a:pt x="17486" y="4225"/>
                </a:lnTo>
                <a:cubicBezTo>
                  <a:pt x="17511" y="4202"/>
                  <a:pt x="17533" y="4181"/>
                  <a:pt x="17558" y="4157"/>
                </a:cubicBezTo>
                <a:lnTo>
                  <a:pt x="17686" y="4157"/>
                </a:lnTo>
                <a:cubicBezTo>
                  <a:pt x="17709" y="4134"/>
                  <a:pt x="17733" y="4112"/>
                  <a:pt x="17758" y="4089"/>
                </a:cubicBezTo>
                <a:lnTo>
                  <a:pt x="17865" y="4089"/>
                </a:lnTo>
                <a:cubicBezTo>
                  <a:pt x="17953" y="4040"/>
                  <a:pt x="18022" y="4001"/>
                  <a:pt x="18094" y="3960"/>
                </a:cubicBezTo>
                <a:cubicBezTo>
                  <a:pt x="18122" y="3960"/>
                  <a:pt x="18151" y="3961"/>
                  <a:pt x="18179" y="3961"/>
                </a:cubicBezTo>
                <a:cubicBezTo>
                  <a:pt x="18194" y="3961"/>
                  <a:pt x="18208" y="3961"/>
                  <a:pt x="18222" y="3960"/>
                </a:cubicBezTo>
                <a:cubicBezTo>
                  <a:pt x="18290" y="3954"/>
                  <a:pt x="18340" y="3884"/>
                  <a:pt x="18409" y="3884"/>
                </a:cubicBezTo>
                <a:cubicBezTo>
                  <a:pt x="18423" y="3884"/>
                  <a:pt x="18438" y="3887"/>
                  <a:pt x="18454" y="3894"/>
                </a:cubicBezTo>
                <a:cubicBezTo>
                  <a:pt x="18499" y="3846"/>
                  <a:pt x="18575" y="3843"/>
                  <a:pt x="18611" y="3803"/>
                </a:cubicBezTo>
                <a:cubicBezTo>
                  <a:pt x="18653" y="3756"/>
                  <a:pt x="18717" y="3782"/>
                  <a:pt x="18747" y="3736"/>
                </a:cubicBezTo>
                <a:cubicBezTo>
                  <a:pt x="18786" y="3682"/>
                  <a:pt x="18844" y="3704"/>
                  <a:pt x="18893" y="3692"/>
                </a:cubicBezTo>
                <a:cubicBezTo>
                  <a:pt x="18930" y="3683"/>
                  <a:pt x="18960" y="3643"/>
                  <a:pt x="18997" y="3631"/>
                </a:cubicBezTo>
                <a:cubicBezTo>
                  <a:pt x="19008" y="3627"/>
                  <a:pt x="19019" y="3626"/>
                  <a:pt x="19031" y="3626"/>
                </a:cubicBezTo>
                <a:cubicBezTo>
                  <a:pt x="19045" y="3626"/>
                  <a:pt x="19060" y="3628"/>
                  <a:pt x="19074" y="3628"/>
                </a:cubicBezTo>
                <a:cubicBezTo>
                  <a:pt x="19100" y="3628"/>
                  <a:pt x="19126" y="3623"/>
                  <a:pt x="19146" y="3597"/>
                </a:cubicBezTo>
                <a:cubicBezTo>
                  <a:pt x="19203" y="3524"/>
                  <a:pt x="19321" y="3603"/>
                  <a:pt x="19367" y="3503"/>
                </a:cubicBezTo>
                <a:cubicBezTo>
                  <a:pt x="19444" y="3495"/>
                  <a:pt x="19502" y="3421"/>
                  <a:pt x="19581" y="3421"/>
                </a:cubicBezTo>
                <a:cubicBezTo>
                  <a:pt x="19596" y="3421"/>
                  <a:pt x="19612" y="3423"/>
                  <a:pt x="19629" y="3430"/>
                </a:cubicBezTo>
                <a:cubicBezTo>
                  <a:pt x="19667" y="3358"/>
                  <a:pt x="19757" y="3370"/>
                  <a:pt x="19813" y="3320"/>
                </a:cubicBezTo>
                <a:cubicBezTo>
                  <a:pt x="19856" y="3284"/>
                  <a:pt x="19919" y="3250"/>
                  <a:pt x="19971" y="3240"/>
                </a:cubicBezTo>
                <a:cubicBezTo>
                  <a:pt x="20037" y="3226"/>
                  <a:pt x="20103" y="3211"/>
                  <a:pt x="20173" y="3171"/>
                </a:cubicBezTo>
                <a:cubicBezTo>
                  <a:pt x="20197" y="3297"/>
                  <a:pt x="20176" y="3416"/>
                  <a:pt x="20187" y="3533"/>
                </a:cubicBezTo>
                <a:cubicBezTo>
                  <a:pt x="20270" y="3597"/>
                  <a:pt x="20253" y="3763"/>
                  <a:pt x="20396" y="3763"/>
                </a:cubicBezTo>
                <a:cubicBezTo>
                  <a:pt x="20401" y="3763"/>
                  <a:pt x="20407" y="3763"/>
                  <a:pt x="20413" y="3762"/>
                </a:cubicBezTo>
                <a:cubicBezTo>
                  <a:pt x="20483" y="3862"/>
                  <a:pt x="20600" y="3891"/>
                  <a:pt x="20698" y="3966"/>
                </a:cubicBezTo>
                <a:lnTo>
                  <a:pt x="20865" y="3966"/>
                </a:lnTo>
                <a:cubicBezTo>
                  <a:pt x="20903" y="3992"/>
                  <a:pt x="20927" y="4012"/>
                  <a:pt x="20944" y="4024"/>
                </a:cubicBezTo>
                <a:lnTo>
                  <a:pt x="21117" y="4024"/>
                </a:lnTo>
                <a:cubicBezTo>
                  <a:pt x="21156" y="4044"/>
                  <a:pt x="21178" y="4095"/>
                  <a:pt x="21226" y="4095"/>
                </a:cubicBezTo>
                <a:cubicBezTo>
                  <a:pt x="21234" y="4095"/>
                  <a:pt x="21243" y="4094"/>
                  <a:pt x="21254" y="4090"/>
                </a:cubicBezTo>
                <a:cubicBezTo>
                  <a:pt x="21276" y="4069"/>
                  <a:pt x="21300" y="4047"/>
                  <a:pt x="21324" y="4023"/>
                </a:cubicBezTo>
                <a:lnTo>
                  <a:pt x="21710" y="4023"/>
                </a:lnTo>
                <a:cubicBezTo>
                  <a:pt x="21734" y="4001"/>
                  <a:pt x="21758" y="3978"/>
                  <a:pt x="21783" y="3955"/>
                </a:cubicBezTo>
                <a:lnTo>
                  <a:pt x="22231" y="3955"/>
                </a:lnTo>
                <a:cubicBezTo>
                  <a:pt x="22250" y="3936"/>
                  <a:pt x="22265" y="3920"/>
                  <a:pt x="22292" y="3894"/>
                </a:cubicBezTo>
                <a:lnTo>
                  <a:pt x="22616" y="3894"/>
                </a:lnTo>
                <a:cubicBezTo>
                  <a:pt x="22641" y="3867"/>
                  <a:pt x="22657" y="3852"/>
                  <a:pt x="22683" y="3824"/>
                </a:cubicBezTo>
                <a:lnTo>
                  <a:pt x="23007" y="3824"/>
                </a:lnTo>
                <a:lnTo>
                  <a:pt x="23065" y="3766"/>
                </a:lnTo>
                <a:cubicBezTo>
                  <a:pt x="23101" y="3761"/>
                  <a:pt x="23138" y="3759"/>
                  <a:pt x="23175" y="3759"/>
                </a:cubicBezTo>
                <a:cubicBezTo>
                  <a:pt x="23213" y="3759"/>
                  <a:pt x="23251" y="3761"/>
                  <a:pt x="23289" y="3761"/>
                </a:cubicBezTo>
                <a:cubicBezTo>
                  <a:pt x="23328" y="3761"/>
                  <a:pt x="23366" y="3759"/>
                  <a:pt x="23403" y="3752"/>
                </a:cubicBezTo>
                <a:cubicBezTo>
                  <a:pt x="23428" y="3726"/>
                  <a:pt x="23443" y="3711"/>
                  <a:pt x="23458" y="3695"/>
                </a:cubicBezTo>
                <a:cubicBezTo>
                  <a:pt x="23480" y="3693"/>
                  <a:pt x="23501" y="3693"/>
                  <a:pt x="23523" y="3693"/>
                </a:cubicBezTo>
                <a:cubicBezTo>
                  <a:pt x="23570" y="3693"/>
                  <a:pt x="23616" y="3696"/>
                  <a:pt x="23657" y="3696"/>
                </a:cubicBezTo>
                <a:cubicBezTo>
                  <a:pt x="23680" y="3696"/>
                  <a:pt x="23701" y="3695"/>
                  <a:pt x="23721" y="3692"/>
                </a:cubicBezTo>
                <a:cubicBezTo>
                  <a:pt x="23757" y="3657"/>
                  <a:pt x="23772" y="3642"/>
                  <a:pt x="23788" y="3626"/>
                </a:cubicBezTo>
                <a:lnTo>
                  <a:pt x="24108" y="3626"/>
                </a:lnTo>
                <a:cubicBezTo>
                  <a:pt x="24134" y="3603"/>
                  <a:pt x="24158" y="3581"/>
                  <a:pt x="24183" y="3559"/>
                </a:cubicBezTo>
                <a:lnTo>
                  <a:pt x="24502" y="3559"/>
                </a:lnTo>
                <a:cubicBezTo>
                  <a:pt x="24519" y="3539"/>
                  <a:pt x="24535" y="3524"/>
                  <a:pt x="24562" y="3497"/>
                </a:cubicBezTo>
                <a:lnTo>
                  <a:pt x="24832" y="3497"/>
                </a:lnTo>
                <a:cubicBezTo>
                  <a:pt x="24929" y="3458"/>
                  <a:pt x="24966" y="3431"/>
                  <a:pt x="25004" y="3431"/>
                </a:cubicBezTo>
                <a:cubicBezTo>
                  <a:pt x="25006" y="3431"/>
                  <a:pt x="25007" y="3431"/>
                  <a:pt x="25008" y="3431"/>
                </a:cubicBezTo>
                <a:cubicBezTo>
                  <a:pt x="25064" y="3431"/>
                  <a:pt x="25100" y="3405"/>
                  <a:pt x="25144" y="3372"/>
                </a:cubicBezTo>
                <a:cubicBezTo>
                  <a:pt x="25157" y="3361"/>
                  <a:pt x="25177" y="3359"/>
                  <a:pt x="25198" y="3359"/>
                </a:cubicBezTo>
                <a:cubicBezTo>
                  <a:pt x="25217" y="3359"/>
                  <a:pt x="25237" y="3361"/>
                  <a:pt x="25257" y="3361"/>
                </a:cubicBezTo>
                <a:cubicBezTo>
                  <a:pt x="25263" y="3361"/>
                  <a:pt x="25268" y="3361"/>
                  <a:pt x="25274" y="3360"/>
                </a:cubicBezTo>
                <a:cubicBezTo>
                  <a:pt x="25293" y="3343"/>
                  <a:pt x="25316" y="3320"/>
                  <a:pt x="25342" y="3298"/>
                </a:cubicBezTo>
                <a:lnTo>
                  <a:pt x="25662" y="3298"/>
                </a:lnTo>
                <a:cubicBezTo>
                  <a:pt x="25686" y="3274"/>
                  <a:pt x="25710" y="3252"/>
                  <a:pt x="25734" y="3230"/>
                </a:cubicBezTo>
                <a:lnTo>
                  <a:pt x="25922" y="3230"/>
                </a:lnTo>
                <a:cubicBezTo>
                  <a:pt x="25948" y="3206"/>
                  <a:pt x="25972" y="3184"/>
                  <a:pt x="25997" y="3161"/>
                </a:cubicBezTo>
                <a:lnTo>
                  <a:pt x="26187" y="3161"/>
                </a:lnTo>
                <a:cubicBezTo>
                  <a:pt x="26204" y="3142"/>
                  <a:pt x="26219" y="3127"/>
                  <a:pt x="26248" y="3098"/>
                </a:cubicBezTo>
                <a:cubicBezTo>
                  <a:pt x="26291" y="3098"/>
                  <a:pt x="26341" y="3093"/>
                  <a:pt x="26391" y="3093"/>
                </a:cubicBezTo>
                <a:cubicBezTo>
                  <a:pt x="26424" y="3093"/>
                  <a:pt x="26456" y="3095"/>
                  <a:pt x="26488" y="3102"/>
                </a:cubicBezTo>
                <a:cubicBezTo>
                  <a:pt x="26496" y="3104"/>
                  <a:pt x="26504" y="3105"/>
                  <a:pt x="26511" y="3105"/>
                </a:cubicBezTo>
                <a:cubicBezTo>
                  <a:pt x="26584" y="3105"/>
                  <a:pt x="26624" y="3024"/>
                  <a:pt x="26698" y="3024"/>
                </a:cubicBezTo>
                <a:cubicBezTo>
                  <a:pt x="26706" y="3024"/>
                  <a:pt x="26714" y="3025"/>
                  <a:pt x="26722" y="3027"/>
                </a:cubicBezTo>
                <a:cubicBezTo>
                  <a:pt x="26726" y="3028"/>
                  <a:pt x="26729" y="3029"/>
                  <a:pt x="26733" y="3029"/>
                </a:cubicBezTo>
                <a:cubicBezTo>
                  <a:pt x="26769" y="3029"/>
                  <a:pt x="26815" y="2987"/>
                  <a:pt x="26857" y="2968"/>
                </a:cubicBezTo>
                <a:lnTo>
                  <a:pt x="27020" y="2968"/>
                </a:lnTo>
                <a:cubicBezTo>
                  <a:pt x="27042" y="2947"/>
                  <a:pt x="27066" y="2924"/>
                  <a:pt x="27079" y="2912"/>
                </a:cubicBezTo>
                <a:cubicBezTo>
                  <a:pt x="27103" y="2903"/>
                  <a:pt x="27127" y="2900"/>
                  <a:pt x="27151" y="2900"/>
                </a:cubicBezTo>
                <a:cubicBezTo>
                  <a:pt x="27176" y="2900"/>
                  <a:pt x="27201" y="2903"/>
                  <a:pt x="27224" y="2903"/>
                </a:cubicBezTo>
                <a:cubicBezTo>
                  <a:pt x="27251" y="2903"/>
                  <a:pt x="27277" y="2899"/>
                  <a:pt x="27300" y="2883"/>
                </a:cubicBezTo>
                <a:cubicBezTo>
                  <a:pt x="27322" y="2863"/>
                  <a:pt x="27338" y="2847"/>
                  <a:pt x="27354" y="2832"/>
                </a:cubicBezTo>
                <a:lnTo>
                  <a:pt x="27737" y="2832"/>
                </a:lnTo>
                <a:cubicBezTo>
                  <a:pt x="27762" y="2808"/>
                  <a:pt x="27786" y="2788"/>
                  <a:pt x="27812" y="2764"/>
                </a:cubicBezTo>
                <a:lnTo>
                  <a:pt x="28001" y="2764"/>
                </a:lnTo>
                <a:cubicBezTo>
                  <a:pt x="28018" y="2745"/>
                  <a:pt x="28034" y="2729"/>
                  <a:pt x="28060" y="2702"/>
                </a:cubicBezTo>
                <a:lnTo>
                  <a:pt x="28450" y="2702"/>
                </a:lnTo>
                <a:cubicBezTo>
                  <a:pt x="28476" y="2676"/>
                  <a:pt x="28491" y="2660"/>
                  <a:pt x="28518" y="2634"/>
                </a:cubicBezTo>
                <a:lnTo>
                  <a:pt x="28789" y="2634"/>
                </a:lnTo>
                <a:cubicBezTo>
                  <a:pt x="28850" y="2598"/>
                  <a:pt x="28860" y="2508"/>
                  <a:pt x="28947" y="2503"/>
                </a:cubicBezTo>
                <a:cubicBezTo>
                  <a:pt x="28983" y="2526"/>
                  <a:pt x="29026" y="2551"/>
                  <a:pt x="29094" y="2590"/>
                </a:cubicBezTo>
                <a:cubicBezTo>
                  <a:pt x="29106" y="2510"/>
                  <a:pt x="29147" y="2500"/>
                  <a:pt x="29194" y="2500"/>
                </a:cubicBezTo>
                <a:cubicBezTo>
                  <a:pt x="29210" y="2500"/>
                  <a:pt x="29226" y="2501"/>
                  <a:pt x="29242" y="2501"/>
                </a:cubicBezTo>
                <a:cubicBezTo>
                  <a:pt x="29272" y="2501"/>
                  <a:pt x="29302" y="2497"/>
                  <a:pt x="29325" y="2475"/>
                </a:cubicBezTo>
                <a:cubicBezTo>
                  <a:pt x="29360" y="2442"/>
                  <a:pt x="29401" y="2434"/>
                  <a:pt x="29443" y="2434"/>
                </a:cubicBezTo>
                <a:cubicBezTo>
                  <a:pt x="29479" y="2434"/>
                  <a:pt x="29516" y="2440"/>
                  <a:pt x="29553" y="2440"/>
                </a:cubicBezTo>
                <a:cubicBezTo>
                  <a:pt x="29579" y="2440"/>
                  <a:pt x="29604" y="2437"/>
                  <a:pt x="29628" y="2428"/>
                </a:cubicBezTo>
                <a:lnTo>
                  <a:pt x="29687" y="2369"/>
                </a:lnTo>
                <a:lnTo>
                  <a:pt x="30010" y="2369"/>
                </a:lnTo>
                <a:lnTo>
                  <a:pt x="30068" y="2312"/>
                </a:lnTo>
                <a:cubicBezTo>
                  <a:pt x="30103" y="2309"/>
                  <a:pt x="30139" y="2308"/>
                  <a:pt x="30175" y="2308"/>
                </a:cubicBezTo>
                <a:cubicBezTo>
                  <a:pt x="30230" y="2308"/>
                  <a:pt x="30286" y="2310"/>
                  <a:pt x="30339" y="2310"/>
                </a:cubicBezTo>
                <a:cubicBezTo>
                  <a:pt x="30383" y="2310"/>
                  <a:pt x="30425" y="2308"/>
                  <a:pt x="30466" y="2303"/>
                </a:cubicBezTo>
                <a:cubicBezTo>
                  <a:pt x="30495" y="2274"/>
                  <a:pt x="30510" y="2258"/>
                  <a:pt x="30525" y="2243"/>
                </a:cubicBezTo>
                <a:lnTo>
                  <a:pt x="31431" y="2243"/>
                </a:lnTo>
                <a:cubicBezTo>
                  <a:pt x="31456" y="2220"/>
                  <a:pt x="31477" y="2199"/>
                  <a:pt x="31499" y="2179"/>
                </a:cubicBezTo>
                <a:cubicBezTo>
                  <a:pt x="31525" y="2202"/>
                  <a:pt x="31548" y="2223"/>
                  <a:pt x="31569" y="2241"/>
                </a:cubicBezTo>
                <a:cubicBezTo>
                  <a:pt x="31582" y="2243"/>
                  <a:pt x="31594" y="2244"/>
                  <a:pt x="31606" y="2244"/>
                </a:cubicBezTo>
                <a:cubicBezTo>
                  <a:pt x="31672" y="2244"/>
                  <a:pt x="31724" y="2217"/>
                  <a:pt x="31775" y="2183"/>
                </a:cubicBezTo>
                <a:cubicBezTo>
                  <a:pt x="31791" y="2172"/>
                  <a:pt x="31808" y="2169"/>
                  <a:pt x="31825" y="2169"/>
                </a:cubicBezTo>
                <a:cubicBezTo>
                  <a:pt x="31854" y="2169"/>
                  <a:pt x="31884" y="2178"/>
                  <a:pt x="31912" y="2178"/>
                </a:cubicBezTo>
                <a:cubicBezTo>
                  <a:pt x="31937" y="2178"/>
                  <a:pt x="31961" y="2170"/>
                  <a:pt x="31982" y="2141"/>
                </a:cubicBezTo>
                <a:cubicBezTo>
                  <a:pt x="31960" y="2116"/>
                  <a:pt x="31940" y="2094"/>
                  <a:pt x="31919" y="2070"/>
                </a:cubicBezTo>
                <a:cubicBezTo>
                  <a:pt x="31930" y="2018"/>
                  <a:pt x="31897" y="1957"/>
                  <a:pt x="31950" y="1914"/>
                </a:cubicBezTo>
                <a:cubicBezTo>
                  <a:pt x="31974" y="1935"/>
                  <a:pt x="31995" y="1955"/>
                  <a:pt x="32031" y="1988"/>
                </a:cubicBezTo>
                <a:cubicBezTo>
                  <a:pt x="32038" y="1942"/>
                  <a:pt x="32044" y="1905"/>
                  <a:pt x="32049" y="1875"/>
                </a:cubicBezTo>
                <a:cubicBezTo>
                  <a:pt x="32027" y="1857"/>
                  <a:pt x="32018" y="1845"/>
                  <a:pt x="32011" y="1845"/>
                </a:cubicBezTo>
                <a:cubicBezTo>
                  <a:pt x="31622" y="1844"/>
                  <a:pt x="31234" y="1844"/>
                  <a:pt x="30849" y="1844"/>
                </a:cubicBezTo>
                <a:cubicBezTo>
                  <a:pt x="30830" y="1864"/>
                  <a:pt x="30814" y="1893"/>
                  <a:pt x="30799" y="1893"/>
                </a:cubicBezTo>
                <a:cubicBezTo>
                  <a:pt x="30674" y="1896"/>
                  <a:pt x="30568" y="1982"/>
                  <a:pt x="30438" y="1982"/>
                </a:cubicBezTo>
                <a:cubicBezTo>
                  <a:pt x="30429" y="1982"/>
                  <a:pt x="30420" y="1982"/>
                  <a:pt x="30411" y="1981"/>
                </a:cubicBezTo>
                <a:cubicBezTo>
                  <a:pt x="30349" y="1974"/>
                  <a:pt x="30286" y="1972"/>
                  <a:pt x="30223" y="1972"/>
                </a:cubicBezTo>
                <a:cubicBezTo>
                  <a:pt x="30127" y="1972"/>
                  <a:pt x="30032" y="1977"/>
                  <a:pt x="29942" y="1977"/>
                </a:cubicBezTo>
                <a:cubicBezTo>
                  <a:pt x="29915" y="2004"/>
                  <a:pt x="29899" y="2020"/>
                  <a:pt x="29873" y="2048"/>
                </a:cubicBezTo>
                <a:lnTo>
                  <a:pt x="29354" y="2048"/>
                </a:lnTo>
                <a:cubicBezTo>
                  <a:pt x="29328" y="2074"/>
                  <a:pt x="29313" y="2090"/>
                  <a:pt x="29286" y="2116"/>
                </a:cubicBezTo>
                <a:lnTo>
                  <a:pt x="29025" y="2116"/>
                </a:lnTo>
                <a:cubicBezTo>
                  <a:pt x="28999" y="2143"/>
                  <a:pt x="28984" y="2159"/>
                  <a:pt x="28969" y="2174"/>
                </a:cubicBezTo>
                <a:lnTo>
                  <a:pt x="28711" y="2174"/>
                </a:lnTo>
                <a:cubicBezTo>
                  <a:pt x="28686" y="2198"/>
                  <a:pt x="28664" y="2219"/>
                  <a:pt x="28639" y="2243"/>
                </a:cubicBezTo>
                <a:lnTo>
                  <a:pt x="28322" y="2243"/>
                </a:lnTo>
                <a:cubicBezTo>
                  <a:pt x="28294" y="2267"/>
                  <a:pt x="28270" y="2287"/>
                  <a:pt x="28244" y="2311"/>
                </a:cubicBezTo>
                <a:lnTo>
                  <a:pt x="28063" y="2311"/>
                </a:lnTo>
                <a:cubicBezTo>
                  <a:pt x="28032" y="2336"/>
                  <a:pt x="28007" y="2357"/>
                  <a:pt x="27980" y="2379"/>
                </a:cubicBezTo>
                <a:lnTo>
                  <a:pt x="27602" y="2379"/>
                </a:lnTo>
                <a:cubicBezTo>
                  <a:pt x="27581" y="2400"/>
                  <a:pt x="27566" y="2416"/>
                  <a:pt x="27539" y="2443"/>
                </a:cubicBezTo>
                <a:lnTo>
                  <a:pt x="27279" y="2443"/>
                </a:lnTo>
                <a:cubicBezTo>
                  <a:pt x="27253" y="2471"/>
                  <a:pt x="27237" y="2487"/>
                  <a:pt x="27221" y="2503"/>
                </a:cubicBezTo>
                <a:lnTo>
                  <a:pt x="27029" y="2503"/>
                </a:lnTo>
                <a:cubicBezTo>
                  <a:pt x="27005" y="2527"/>
                  <a:pt x="26981" y="2548"/>
                  <a:pt x="26958" y="2572"/>
                </a:cubicBezTo>
                <a:lnTo>
                  <a:pt x="26702" y="2572"/>
                </a:lnTo>
                <a:cubicBezTo>
                  <a:pt x="26677" y="2594"/>
                  <a:pt x="26654" y="2616"/>
                  <a:pt x="26630" y="2640"/>
                </a:cubicBezTo>
                <a:lnTo>
                  <a:pt x="26439" y="2640"/>
                </a:lnTo>
                <a:cubicBezTo>
                  <a:pt x="26423" y="2657"/>
                  <a:pt x="26408" y="2673"/>
                  <a:pt x="26380" y="2700"/>
                </a:cubicBezTo>
                <a:lnTo>
                  <a:pt x="26121" y="2700"/>
                </a:lnTo>
                <a:cubicBezTo>
                  <a:pt x="26095" y="2727"/>
                  <a:pt x="26080" y="2742"/>
                  <a:pt x="26053" y="2769"/>
                </a:cubicBezTo>
                <a:lnTo>
                  <a:pt x="25868" y="2769"/>
                </a:lnTo>
                <a:cubicBezTo>
                  <a:pt x="25824" y="2803"/>
                  <a:pt x="25800" y="2822"/>
                  <a:pt x="25784" y="2834"/>
                </a:cubicBezTo>
                <a:cubicBezTo>
                  <a:pt x="25771" y="2835"/>
                  <a:pt x="25759" y="2836"/>
                  <a:pt x="25748" y="2836"/>
                </a:cubicBezTo>
                <a:cubicBezTo>
                  <a:pt x="25721" y="2836"/>
                  <a:pt x="25695" y="2833"/>
                  <a:pt x="25671" y="2833"/>
                </a:cubicBezTo>
                <a:cubicBezTo>
                  <a:pt x="25640" y="2833"/>
                  <a:pt x="25611" y="2837"/>
                  <a:pt x="25583" y="2851"/>
                </a:cubicBezTo>
                <a:lnTo>
                  <a:pt x="25537" y="2898"/>
                </a:lnTo>
                <a:cubicBezTo>
                  <a:pt x="25520" y="2901"/>
                  <a:pt x="25503" y="2902"/>
                  <a:pt x="25486" y="2902"/>
                </a:cubicBezTo>
                <a:cubicBezTo>
                  <a:pt x="25464" y="2902"/>
                  <a:pt x="25441" y="2900"/>
                  <a:pt x="25418" y="2900"/>
                </a:cubicBezTo>
                <a:cubicBezTo>
                  <a:pt x="25384" y="2900"/>
                  <a:pt x="25350" y="2904"/>
                  <a:pt x="25316" y="2922"/>
                </a:cubicBezTo>
                <a:cubicBezTo>
                  <a:pt x="25304" y="2937"/>
                  <a:pt x="25289" y="2952"/>
                  <a:pt x="25277" y="2968"/>
                </a:cubicBezTo>
                <a:lnTo>
                  <a:pt x="25146" y="2968"/>
                </a:lnTo>
                <a:cubicBezTo>
                  <a:pt x="25121" y="2990"/>
                  <a:pt x="25098" y="3012"/>
                  <a:pt x="25073" y="3035"/>
                </a:cubicBezTo>
                <a:lnTo>
                  <a:pt x="24821" y="3035"/>
                </a:lnTo>
                <a:cubicBezTo>
                  <a:pt x="24794" y="3060"/>
                  <a:pt x="24769" y="3081"/>
                  <a:pt x="24743" y="3103"/>
                </a:cubicBezTo>
                <a:lnTo>
                  <a:pt x="24493" y="3103"/>
                </a:lnTo>
                <a:cubicBezTo>
                  <a:pt x="24473" y="3124"/>
                  <a:pt x="24458" y="3139"/>
                  <a:pt x="24431" y="3166"/>
                </a:cubicBezTo>
                <a:lnTo>
                  <a:pt x="24172" y="3166"/>
                </a:lnTo>
                <a:cubicBezTo>
                  <a:pt x="24146" y="3194"/>
                  <a:pt x="24131" y="3209"/>
                  <a:pt x="24103" y="3236"/>
                </a:cubicBezTo>
                <a:lnTo>
                  <a:pt x="23844" y="3236"/>
                </a:lnTo>
                <a:cubicBezTo>
                  <a:pt x="23818" y="3263"/>
                  <a:pt x="23803" y="3278"/>
                  <a:pt x="23784" y="3297"/>
                </a:cubicBezTo>
                <a:cubicBezTo>
                  <a:pt x="23658" y="3297"/>
                  <a:pt x="23529" y="3297"/>
                  <a:pt x="23399" y="3298"/>
                </a:cubicBezTo>
                <a:cubicBezTo>
                  <a:pt x="23391" y="3298"/>
                  <a:pt x="23382" y="3312"/>
                  <a:pt x="23375" y="3318"/>
                </a:cubicBezTo>
                <a:cubicBezTo>
                  <a:pt x="23360" y="3334"/>
                  <a:pt x="23344" y="3349"/>
                  <a:pt x="23327" y="3364"/>
                </a:cubicBezTo>
                <a:lnTo>
                  <a:pt x="23007" y="3364"/>
                </a:lnTo>
                <a:cubicBezTo>
                  <a:pt x="22983" y="3387"/>
                  <a:pt x="22959" y="3410"/>
                  <a:pt x="22934" y="3432"/>
                </a:cubicBezTo>
                <a:lnTo>
                  <a:pt x="22618" y="3432"/>
                </a:lnTo>
                <a:cubicBezTo>
                  <a:pt x="22590" y="3457"/>
                  <a:pt x="22565" y="3477"/>
                  <a:pt x="22539" y="3500"/>
                </a:cubicBezTo>
                <a:lnTo>
                  <a:pt x="22289" y="3500"/>
                </a:lnTo>
                <a:cubicBezTo>
                  <a:pt x="22270" y="3521"/>
                  <a:pt x="22255" y="3536"/>
                  <a:pt x="22227" y="3564"/>
                </a:cubicBezTo>
                <a:lnTo>
                  <a:pt x="21968" y="3564"/>
                </a:lnTo>
                <a:cubicBezTo>
                  <a:pt x="21941" y="3592"/>
                  <a:pt x="21926" y="3607"/>
                  <a:pt x="21907" y="3625"/>
                </a:cubicBezTo>
                <a:lnTo>
                  <a:pt x="20935" y="3625"/>
                </a:lnTo>
                <a:cubicBezTo>
                  <a:pt x="20878" y="3560"/>
                  <a:pt x="20783" y="3518"/>
                  <a:pt x="20765" y="3410"/>
                </a:cubicBezTo>
                <a:cubicBezTo>
                  <a:pt x="20788" y="3381"/>
                  <a:pt x="20810" y="3356"/>
                  <a:pt x="20833" y="3329"/>
                </a:cubicBezTo>
                <a:lnTo>
                  <a:pt x="20833" y="3204"/>
                </a:lnTo>
                <a:cubicBezTo>
                  <a:pt x="20857" y="3179"/>
                  <a:pt x="20878" y="3155"/>
                  <a:pt x="20900" y="3130"/>
                </a:cubicBezTo>
                <a:lnTo>
                  <a:pt x="20900" y="3025"/>
                </a:lnTo>
                <a:cubicBezTo>
                  <a:pt x="20937" y="2949"/>
                  <a:pt x="20957" y="2888"/>
                  <a:pt x="20993" y="2841"/>
                </a:cubicBezTo>
                <a:cubicBezTo>
                  <a:pt x="21033" y="2790"/>
                  <a:pt x="21079" y="2723"/>
                  <a:pt x="21132" y="2708"/>
                </a:cubicBezTo>
                <a:cubicBezTo>
                  <a:pt x="21266" y="2671"/>
                  <a:pt x="21358" y="2573"/>
                  <a:pt x="21474" y="2507"/>
                </a:cubicBezTo>
                <a:cubicBezTo>
                  <a:pt x="21577" y="2446"/>
                  <a:pt x="21687" y="2398"/>
                  <a:pt x="21797" y="2348"/>
                </a:cubicBezTo>
                <a:cubicBezTo>
                  <a:pt x="21916" y="2292"/>
                  <a:pt x="22035" y="2238"/>
                  <a:pt x="22145" y="2169"/>
                </a:cubicBezTo>
                <a:cubicBezTo>
                  <a:pt x="22250" y="2105"/>
                  <a:pt x="22340" y="2020"/>
                  <a:pt x="22456" y="1976"/>
                </a:cubicBezTo>
                <a:cubicBezTo>
                  <a:pt x="22474" y="1967"/>
                  <a:pt x="22498" y="1965"/>
                  <a:pt x="22510" y="1951"/>
                </a:cubicBezTo>
                <a:cubicBezTo>
                  <a:pt x="22586" y="1858"/>
                  <a:pt x="22692" y="1818"/>
                  <a:pt x="22796" y="1777"/>
                </a:cubicBezTo>
                <a:cubicBezTo>
                  <a:pt x="22843" y="1760"/>
                  <a:pt x="22869" y="1715"/>
                  <a:pt x="22930" y="1705"/>
                </a:cubicBezTo>
                <a:cubicBezTo>
                  <a:pt x="23004" y="1695"/>
                  <a:pt x="23029" y="1576"/>
                  <a:pt x="23121" y="1576"/>
                </a:cubicBezTo>
                <a:cubicBezTo>
                  <a:pt x="23126" y="1576"/>
                  <a:pt x="23131" y="1576"/>
                  <a:pt x="23137" y="1577"/>
                </a:cubicBezTo>
                <a:cubicBezTo>
                  <a:pt x="23137" y="1577"/>
                  <a:pt x="23137" y="1577"/>
                  <a:pt x="23137" y="1577"/>
                </a:cubicBezTo>
                <a:cubicBezTo>
                  <a:pt x="23144" y="1577"/>
                  <a:pt x="23152" y="1562"/>
                  <a:pt x="23160" y="1555"/>
                </a:cubicBezTo>
                <a:cubicBezTo>
                  <a:pt x="23222" y="1494"/>
                  <a:pt x="23286" y="1433"/>
                  <a:pt x="23342" y="1367"/>
                </a:cubicBezTo>
                <a:cubicBezTo>
                  <a:pt x="23399" y="1302"/>
                  <a:pt x="23504" y="1310"/>
                  <a:pt x="23545" y="1227"/>
                </a:cubicBezTo>
                <a:cubicBezTo>
                  <a:pt x="23574" y="1167"/>
                  <a:pt x="23642" y="1200"/>
                  <a:pt x="23679" y="1158"/>
                </a:cubicBezTo>
                <a:cubicBezTo>
                  <a:pt x="23738" y="1094"/>
                  <a:pt x="23800" y="1032"/>
                  <a:pt x="23861" y="970"/>
                </a:cubicBezTo>
                <a:cubicBezTo>
                  <a:pt x="23930" y="901"/>
                  <a:pt x="23993" y="822"/>
                  <a:pt x="24070" y="764"/>
                </a:cubicBezTo>
                <a:cubicBezTo>
                  <a:pt x="24143" y="708"/>
                  <a:pt x="24124" y="599"/>
                  <a:pt x="24206" y="555"/>
                </a:cubicBezTo>
                <a:lnTo>
                  <a:pt x="24206" y="423"/>
                </a:lnTo>
                <a:cubicBezTo>
                  <a:pt x="24152" y="369"/>
                  <a:pt x="24100" y="313"/>
                  <a:pt x="24045" y="260"/>
                </a:cubicBezTo>
                <a:cubicBezTo>
                  <a:pt x="24040" y="261"/>
                  <a:pt x="24035" y="261"/>
                  <a:pt x="24029" y="261"/>
                </a:cubicBezTo>
                <a:cubicBezTo>
                  <a:pt x="23938" y="261"/>
                  <a:pt x="23909" y="162"/>
                  <a:pt x="23846" y="128"/>
                </a:cubicBezTo>
                <a:lnTo>
                  <a:pt x="23655" y="128"/>
                </a:lnTo>
                <a:cubicBezTo>
                  <a:pt x="23628" y="151"/>
                  <a:pt x="23606" y="169"/>
                  <a:pt x="23588" y="184"/>
                </a:cubicBezTo>
                <a:cubicBezTo>
                  <a:pt x="23557" y="159"/>
                  <a:pt x="23532" y="141"/>
                  <a:pt x="23505" y="117"/>
                </a:cubicBezTo>
                <a:cubicBezTo>
                  <a:pt x="23422" y="161"/>
                  <a:pt x="23342" y="205"/>
                  <a:pt x="23245" y="256"/>
                </a:cubicBezTo>
                <a:lnTo>
                  <a:pt x="23118" y="256"/>
                </a:lnTo>
                <a:cubicBezTo>
                  <a:pt x="23087" y="296"/>
                  <a:pt x="23047" y="347"/>
                  <a:pt x="23012" y="393"/>
                </a:cubicBezTo>
                <a:lnTo>
                  <a:pt x="22874" y="393"/>
                </a:lnTo>
                <a:cubicBezTo>
                  <a:pt x="22810" y="457"/>
                  <a:pt x="22748" y="521"/>
                  <a:pt x="22692" y="579"/>
                </a:cubicBezTo>
                <a:cubicBezTo>
                  <a:pt x="22636" y="588"/>
                  <a:pt x="22565" y="579"/>
                  <a:pt x="22538" y="610"/>
                </a:cubicBezTo>
                <a:cubicBezTo>
                  <a:pt x="22492" y="663"/>
                  <a:pt x="22420" y="641"/>
                  <a:pt x="22375" y="697"/>
                </a:cubicBezTo>
                <a:cubicBezTo>
                  <a:pt x="22316" y="768"/>
                  <a:pt x="22260" y="848"/>
                  <a:pt x="22153" y="867"/>
                </a:cubicBezTo>
                <a:cubicBezTo>
                  <a:pt x="22119" y="873"/>
                  <a:pt x="22073" y="924"/>
                  <a:pt x="22070" y="959"/>
                </a:cubicBezTo>
                <a:cubicBezTo>
                  <a:pt x="22055" y="1072"/>
                  <a:pt x="21957" y="1109"/>
                  <a:pt x="21898" y="1184"/>
                </a:cubicBezTo>
                <a:lnTo>
                  <a:pt x="21773" y="1184"/>
                </a:lnTo>
                <a:cubicBezTo>
                  <a:pt x="21717" y="1241"/>
                  <a:pt x="21655" y="1288"/>
                  <a:pt x="21613" y="1351"/>
                </a:cubicBezTo>
                <a:cubicBezTo>
                  <a:pt x="21561" y="1429"/>
                  <a:pt x="21468" y="1434"/>
                  <a:pt x="21409" y="1490"/>
                </a:cubicBezTo>
                <a:cubicBezTo>
                  <a:pt x="21276" y="1621"/>
                  <a:pt x="21145" y="1751"/>
                  <a:pt x="21019" y="1888"/>
                </a:cubicBezTo>
                <a:cubicBezTo>
                  <a:pt x="20899" y="2022"/>
                  <a:pt x="20754" y="2128"/>
                  <a:pt x="20669" y="2300"/>
                </a:cubicBezTo>
                <a:cubicBezTo>
                  <a:pt x="20617" y="2403"/>
                  <a:pt x="20499" y="2469"/>
                  <a:pt x="20425" y="2563"/>
                </a:cubicBezTo>
                <a:cubicBezTo>
                  <a:pt x="20349" y="2657"/>
                  <a:pt x="20242" y="2701"/>
                  <a:pt x="20138" y="2770"/>
                </a:cubicBezTo>
                <a:cubicBezTo>
                  <a:pt x="20131" y="2771"/>
                  <a:pt x="20123" y="2772"/>
                  <a:pt x="20115" y="2772"/>
                </a:cubicBezTo>
                <a:cubicBezTo>
                  <a:pt x="20087" y="2772"/>
                  <a:pt x="20055" y="2766"/>
                  <a:pt x="20023" y="2766"/>
                </a:cubicBezTo>
                <a:cubicBezTo>
                  <a:pt x="19993" y="2766"/>
                  <a:pt x="19962" y="2771"/>
                  <a:pt x="19934" y="2793"/>
                </a:cubicBezTo>
                <a:cubicBezTo>
                  <a:pt x="19926" y="2825"/>
                  <a:pt x="19918" y="2855"/>
                  <a:pt x="19911" y="2887"/>
                </a:cubicBezTo>
                <a:cubicBezTo>
                  <a:pt x="19851" y="2898"/>
                  <a:pt x="19793" y="2908"/>
                  <a:pt x="19736" y="2917"/>
                </a:cubicBezTo>
                <a:cubicBezTo>
                  <a:pt x="19733" y="2953"/>
                  <a:pt x="19734" y="2975"/>
                  <a:pt x="19731" y="2995"/>
                </a:cubicBezTo>
                <a:cubicBezTo>
                  <a:pt x="19728" y="3005"/>
                  <a:pt x="19718" y="3012"/>
                  <a:pt x="19702" y="3031"/>
                </a:cubicBezTo>
                <a:lnTo>
                  <a:pt x="19311" y="3031"/>
                </a:lnTo>
                <a:cubicBezTo>
                  <a:pt x="19238" y="3104"/>
                  <a:pt x="19177" y="3168"/>
                  <a:pt x="19115" y="3230"/>
                </a:cubicBezTo>
                <a:cubicBezTo>
                  <a:pt x="19106" y="3232"/>
                  <a:pt x="19096" y="3233"/>
                  <a:pt x="19086" y="3233"/>
                </a:cubicBezTo>
                <a:cubicBezTo>
                  <a:pt x="19066" y="3233"/>
                  <a:pt x="19046" y="3230"/>
                  <a:pt x="19025" y="3230"/>
                </a:cubicBezTo>
                <a:cubicBezTo>
                  <a:pt x="19003" y="3230"/>
                  <a:pt x="18982" y="3234"/>
                  <a:pt x="18962" y="3252"/>
                </a:cubicBezTo>
                <a:cubicBezTo>
                  <a:pt x="18955" y="3283"/>
                  <a:pt x="18947" y="3313"/>
                  <a:pt x="18940" y="3343"/>
                </a:cubicBezTo>
                <a:cubicBezTo>
                  <a:pt x="18868" y="3375"/>
                  <a:pt x="18796" y="3405"/>
                  <a:pt x="18730" y="3435"/>
                </a:cubicBezTo>
                <a:cubicBezTo>
                  <a:pt x="18703" y="3408"/>
                  <a:pt x="18688" y="3392"/>
                  <a:pt x="18670" y="3375"/>
                </a:cubicBezTo>
                <a:cubicBezTo>
                  <a:pt x="18657" y="3381"/>
                  <a:pt x="18638" y="3386"/>
                  <a:pt x="18627" y="3397"/>
                </a:cubicBezTo>
                <a:cubicBezTo>
                  <a:pt x="18565" y="3462"/>
                  <a:pt x="18451" y="3390"/>
                  <a:pt x="18405" y="3490"/>
                </a:cubicBezTo>
                <a:cubicBezTo>
                  <a:pt x="18397" y="3488"/>
                  <a:pt x="18388" y="3487"/>
                  <a:pt x="18380" y="3487"/>
                </a:cubicBezTo>
                <a:cubicBezTo>
                  <a:pt x="18303" y="3487"/>
                  <a:pt x="18240" y="3554"/>
                  <a:pt x="18175" y="3554"/>
                </a:cubicBezTo>
                <a:cubicBezTo>
                  <a:pt x="18092" y="3554"/>
                  <a:pt x="18041" y="3607"/>
                  <a:pt x="17978" y="3632"/>
                </a:cubicBezTo>
                <a:cubicBezTo>
                  <a:pt x="17912" y="3657"/>
                  <a:pt x="17860" y="3715"/>
                  <a:pt x="17795" y="3765"/>
                </a:cubicBezTo>
                <a:lnTo>
                  <a:pt x="17487" y="3765"/>
                </a:lnTo>
                <a:cubicBezTo>
                  <a:pt x="17444" y="3810"/>
                  <a:pt x="17405" y="3849"/>
                  <a:pt x="17366" y="3890"/>
                </a:cubicBezTo>
                <a:lnTo>
                  <a:pt x="17176" y="3890"/>
                </a:lnTo>
                <a:cubicBezTo>
                  <a:pt x="17151" y="3913"/>
                  <a:pt x="17127" y="3935"/>
                  <a:pt x="17104" y="3957"/>
                </a:cubicBezTo>
                <a:lnTo>
                  <a:pt x="16976" y="3957"/>
                </a:lnTo>
                <a:cubicBezTo>
                  <a:pt x="16952" y="3981"/>
                  <a:pt x="16929" y="4003"/>
                  <a:pt x="16904" y="4026"/>
                </a:cubicBezTo>
                <a:lnTo>
                  <a:pt x="16716" y="4026"/>
                </a:lnTo>
                <a:cubicBezTo>
                  <a:pt x="16691" y="4049"/>
                  <a:pt x="16669" y="4067"/>
                  <a:pt x="16647" y="4086"/>
                </a:cubicBezTo>
                <a:cubicBezTo>
                  <a:pt x="16628" y="4067"/>
                  <a:pt x="16612" y="4052"/>
                  <a:pt x="16595" y="4033"/>
                </a:cubicBezTo>
                <a:cubicBezTo>
                  <a:pt x="16529" y="4073"/>
                  <a:pt x="16466" y="4132"/>
                  <a:pt x="16394" y="4148"/>
                </a:cubicBezTo>
                <a:cubicBezTo>
                  <a:pt x="16320" y="4165"/>
                  <a:pt x="16262" y="4235"/>
                  <a:pt x="16186" y="4235"/>
                </a:cubicBezTo>
                <a:cubicBezTo>
                  <a:pt x="16169" y="4235"/>
                  <a:pt x="16152" y="4232"/>
                  <a:pt x="16133" y="4224"/>
                </a:cubicBezTo>
                <a:cubicBezTo>
                  <a:pt x="16109" y="4247"/>
                  <a:pt x="16086" y="4269"/>
                  <a:pt x="16061" y="4292"/>
                </a:cubicBezTo>
                <a:lnTo>
                  <a:pt x="15546" y="4292"/>
                </a:lnTo>
                <a:cubicBezTo>
                  <a:pt x="15529" y="4310"/>
                  <a:pt x="15514" y="4325"/>
                  <a:pt x="15487" y="4352"/>
                </a:cubicBezTo>
                <a:lnTo>
                  <a:pt x="15097" y="4352"/>
                </a:lnTo>
                <a:cubicBezTo>
                  <a:pt x="15071" y="4379"/>
                  <a:pt x="15055" y="4394"/>
                  <a:pt x="15029" y="4422"/>
                </a:cubicBezTo>
                <a:cubicBezTo>
                  <a:pt x="14893" y="4422"/>
                  <a:pt x="14753" y="4423"/>
                  <a:pt x="14610" y="4423"/>
                </a:cubicBezTo>
                <a:cubicBezTo>
                  <a:pt x="14539" y="4423"/>
                  <a:pt x="14468" y="4423"/>
                  <a:pt x="14396" y="4422"/>
                </a:cubicBezTo>
                <a:cubicBezTo>
                  <a:pt x="14392" y="4422"/>
                  <a:pt x="14388" y="4422"/>
                  <a:pt x="14383" y="4422"/>
                </a:cubicBezTo>
                <a:cubicBezTo>
                  <a:pt x="14352" y="4422"/>
                  <a:pt x="14320" y="4424"/>
                  <a:pt x="14288" y="4424"/>
                </a:cubicBezTo>
                <a:cubicBezTo>
                  <a:pt x="14221" y="4424"/>
                  <a:pt x="14155" y="4415"/>
                  <a:pt x="14099" y="4356"/>
                </a:cubicBezTo>
                <a:cubicBezTo>
                  <a:pt x="14083" y="4365"/>
                  <a:pt x="14069" y="4368"/>
                  <a:pt x="14055" y="4368"/>
                </a:cubicBezTo>
                <a:cubicBezTo>
                  <a:pt x="13991" y="4368"/>
                  <a:pt x="13948" y="4288"/>
                  <a:pt x="13885" y="4288"/>
                </a:cubicBezTo>
                <a:cubicBezTo>
                  <a:pt x="13880" y="4288"/>
                  <a:pt x="13874" y="4288"/>
                  <a:pt x="13869" y="4290"/>
                </a:cubicBezTo>
                <a:cubicBezTo>
                  <a:pt x="13771" y="4227"/>
                  <a:pt x="13724" y="4107"/>
                  <a:pt x="13595" y="4078"/>
                </a:cubicBezTo>
                <a:cubicBezTo>
                  <a:pt x="13542" y="4064"/>
                  <a:pt x="13480" y="3997"/>
                  <a:pt x="13462" y="3941"/>
                </a:cubicBezTo>
                <a:cubicBezTo>
                  <a:pt x="13432" y="3848"/>
                  <a:pt x="13329" y="3769"/>
                  <a:pt x="13390" y="3644"/>
                </a:cubicBezTo>
                <a:cubicBezTo>
                  <a:pt x="13432" y="3628"/>
                  <a:pt x="13456" y="3581"/>
                  <a:pt x="13511" y="3559"/>
                </a:cubicBezTo>
                <a:cubicBezTo>
                  <a:pt x="13658" y="3498"/>
                  <a:pt x="13801" y="3420"/>
                  <a:pt x="13941" y="3344"/>
                </a:cubicBezTo>
                <a:cubicBezTo>
                  <a:pt x="14083" y="3268"/>
                  <a:pt x="14238" y="3216"/>
                  <a:pt x="14366" y="3115"/>
                </a:cubicBezTo>
                <a:cubicBezTo>
                  <a:pt x="14493" y="3115"/>
                  <a:pt x="14539" y="2979"/>
                  <a:pt x="14654" y="2944"/>
                </a:cubicBezTo>
                <a:cubicBezTo>
                  <a:pt x="14753" y="2913"/>
                  <a:pt x="14855" y="2852"/>
                  <a:pt x="14947" y="2790"/>
                </a:cubicBezTo>
                <a:cubicBezTo>
                  <a:pt x="15030" y="2733"/>
                  <a:pt x="15144" y="2729"/>
                  <a:pt x="15213" y="2647"/>
                </a:cubicBezTo>
                <a:cubicBezTo>
                  <a:pt x="15276" y="2573"/>
                  <a:pt x="15372" y="2556"/>
                  <a:pt x="15449" y="2507"/>
                </a:cubicBezTo>
                <a:cubicBezTo>
                  <a:pt x="15526" y="2459"/>
                  <a:pt x="15619" y="2441"/>
                  <a:pt x="15683" y="2368"/>
                </a:cubicBezTo>
                <a:cubicBezTo>
                  <a:pt x="15712" y="2336"/>
                  <a:pt x="15739" y="2307"/>
                  <a:pt x="15789" y="2306"/>
                </a:cubicBezTo>
                <a:cubicBezTo>
                  <a:pt x="15815" y="2306"/>
                  <a:pt x="15839" y="2271"/>
                  <a:pt x="15863" y="2251"/>
                </a:cubicBezTo>
                <a:cubicBezTo>
                  <a:pt x="15897" y="2225"/>
                  <a:pt x="15929" y="2200"/>
                  <a:pt x="15964" y="2177"/>
                </a:cubicBezTo>
                <a:cubicBezTo>
                  <a:pt x="16031" y="2133"/>
                  <a:pt x="16112" y="2114"/>
                  <a:pt x="16177" y="2065"/>
                </a:cubicBezTo>
                <a:cubicBezTo>
                  <a:pt x="16252" y="2010"/>
                  <a:pt x="16334" y="1963"/>
                  <a:pt x="16401" y="1900"/>
                </a:cubicBezTo>
                <a:cubicBezTo>
                  <a:pt x="16462" y="1840"/>
                  <a:pt x="16561" y="1842"/>
                  <a:pt x="16603" y="1761"/>
                </a:cubicBezTo>
                <a:cubicBezTo>
                  <a:pt x="16638" y="1695"/>
                  <a:pt x="16722" y="1731"/>
                  <a:pt x="16762" y="1669"/>
                </a:cubicBezTo>
                <a:cubicBezTo>
                  <a:pt x="16797" y="1616"/>
                  <a:pt x="16845" y="1547"/>
                  <a:pt x="16899" y="1534"/>
                </a:cubicBezTo>
                <a:cubicBezTo>
                  <a:pt x="17025" y="1501"/>
                  <a:pt x="17079" y="1390"/>
                  <a:pt x="17169" y="1319"/>
                </a:cubicBezTo>
                <a:cubicBezTo>
                  <a:pt x="17308" y="1315"/>
                  <a:pt x="17345" y="1171"/>
                  <a:pt x="17440" y="1108"/>
                </a:cubicBezTo>
                <a:cubicBezTo>
                  <a:pt x="17568" y="1023"/>
                  <a:pt x="17593" y="852"/>
                  <a:pt x="17727" y="753"/>
                </a:cubicBezTo>
                <a:lnTo>
                  <a:pt x="17727" y="552"/>
                </a:lnTo>
                <a:lnTo>
                  <a:pt x="17784" y="493"/>
                </a:lnTo>
                <a:cubicBezTo>
                  <a:pt x="17776" y="420"/>
                  <a:pt x="17807" y="342"/>
                  <a:pt x="17764" y="272"/>
                </a:cubicBezTo>
                <a:cubicBezTo>
                  <a:pt x="17727" y="260"/>
                  <a:pt x="17689" y="247"/>
                  <a:pt x="17670" y="240"/>
                </a:cubicBezTo>
                <a:cubicBezTo>
                  <a:pt x="17639" y="174"/>
                  <a:pt x="17681" y="113"/>
                  <a:pt x="17626" y="67"/>
                </a:cubicBezTo>
                <a:lnTo>
                  <a:pt x="17495" y="67"/>
                </a:lnTo>
                <a:cubicBezTo>
                  <a:pt x="17477" y="84"/>
                  <a:pt x="17454" y="106"/>
                  <a:pt x="17430" y="127"/>
                </a:cubicBezTo>
                <a:cubicBezTo>
                  <a:pt x="17384" y="85"/>
                  <a:pt x="17339" y="40"/>
                  <a:pt x="17298" y="2"/>
                </a:cubicBezTo>
                <a:lnTo>
                  <a:pt x="16587" y="2"/>
                </a:lnTo>
                <a:cubicBezTo>
                  <a:pt x="16558" y="26"/>
                  <a:pt x="16534" y="46"/>
                  <a:pt x="16509" y="70"/>
                </a:cubicBezTo>
                <a:lnTo>
                  <a:pt x="16322" y="70"/>
                </a:lnTo>
                <a:cubicBezTo>
                  <a:pt x="16279" y="113"/>
                  <a:pt x="16241" y="153"/>
                  <a:pt x="16200" y="194"/>
                </a:cubicBezTo>
                <a:lnTo>
                  <a:pt x="16010" y="194"/>
                </a:lnTo>
                <a:cubicBezTo>
                  <a:pt x="15962" y="240"/>
                  <a:pt x="15915" y="285"/>
                  <a:pt x="15868" y="331"/>
                </a:cubicBezTo>
                <a:lnTo>
                  <a:pt x="15736" y="331"/>
                </a:lnTo>
                <a:cubicBezTo>
                  <a:pt x="15676" y="436"/>
                  <a:pt x="15556" y="461"/>
                  <a:pt x="15455" y="534"/>
                </a:cubicBezTo>
                <a:lnTo>
                  <a:pt x="15278" y="534"/>
                </a:lnTo>
                <a:cubicBezTo>
                  <a:pt x="15263" y="581"/>
                  <a:pt x="15249" y="619"/>
                  <a:pt x="15237" y="653"/>
                </a:cubicBezTo>
                <a:cubicBezTo>
                  <a:pt x="15172" y="675"/>
                  <a:pt x="15106" y="640"/>
                  <a:pt x="15052" y="701"/>
                </a:cubicBezTo>
                <a:cubicBezTo>
                  <a:pt x="15013" y="745"/>
                  <a:pt x="14941" y="740"/>
                  <a:pt x="14895" y="794"/>
                </a:cubicBezTo>
                <a:cubicBezTo>
                  <a:pt x="14850" y="845"/>
                  <a:pt x="14778" y="872"/>
                  <a:pt x="14718" y="913"/>
                </a:cubicBezTo>
                <a:cubicBezTo>
                  <a:pt x="14643" y="965"/>
                  <a:pt x="14556" y="1010"/>
                  <a:pt x="14496" y="1078"/>
                </a:cubicBezTo>
                <a:cubicBezTo>
                  <a:pt x="14430" y="1154"/>
                  <a:pt x="14327" y="1169"/>
                  <a:pt x="14270" y="1241"/>
                </a:cubicBezTo>
                <a:cubicBezTo>
                  <a:pt x="14219" y="1303"/>
                  <a:pt x="14140" y="1304"/>
                  <a:pt x="14089" y="1355"/>
                </a:cubicBezTo>
                <a:cubicBezTo>
                  <a:pt x="14027" y="1415"/>
                  <a:pt x="13973" y="1488"/>
                  <a:pt x="13904" y="1539"/>
                </a:cubicBezTo>
                <a:cubicBezTo>
                  <a:pt x="13828" y="1592"/>
                  <a:pt x="13731" y="1622"/>
                  <a:pt x="13682" y="1705"/>
                </a:cubicBezTo>
                <a:cubicBezTo>
                  <a:pt x="13639" y="1775"/>
                  <a:pt x="13545" y="1756"/>
                  <a:pt x="13507" y="1822"/>
                </a:cubicBezTo>
                <a:cubicBezTo>
                  <a:pt x="13504" y="1844"/>
                  <a:pt x="13502" y="1865"/>
                  <a:pt x="13500" y="1880"/>
                </a:cubicBezTo>
                <a:cubicBezTo>
                  <a:pt x="13407" y="2001"/>
                  <a:pt x="13271" y="2075"/>
                  <a:pt x="13221" y="2231"/>
                </a:cubicBezTo>
                <a:cubicBezTo>
                  <a:pt x="13195" y="2318"/>
                  <a:pt x="13143" y="2403"/>
                  <a:pt x="13065" y="2461"/>
                </a:cubicBezTo>
                <a:cubicBezTo>
                  <a:pt x="12985" y="2520"/>
                  <a:pt x="12940" y="2615"/>
                  <a:pt x="12931" y="2698"/>
                </a:cubicBezTo>
                <a:cubicBezTo>
                  <a:pt x="12919" y="2799"/>
                  <a:pt x="12859" y="2870"/>
                  <a:pt x="12836" y="2958"/>
                </a:cubicBezTo>
                <a:cubicBezTo>
                  <a:pt x="12746" y="3009"/>
                  <a:pt x="12842" y="3133"/>
                  <a:pt x="12747" y="3189"/>
                </a:cubicBezTo>
                <a:cubicBezTo>
                  <a:pt x="12727" y="3201"/>
                  <a:pt x="12733" y="3267"/>
                  <a:pt x="12731" y="3309"/>
                </a:cubicBezTo>
                <a:cubicBezTo>
                  <a:pt x="12728" y="3354"/>
                  <a:pt x="12732" y="3397"/>
                  <a:pt x="12728" y="3441"/>
                </a:cubicBezTo>
                <a:cubicBezTo>
                  <a:pt x="12726" y="3461"/>
                  <a:pt x="12708" y="3477"/>
                  <a:pt x="12699" y="3495"/>
                </a:cubicBezTo>
                <a:cubicBezTo>
                  <a:pt x="12689" y="3498"/>
                  <a:pt x="12679" y="3499"/>
                  <a:pt x="12669" y="3499"/>
                </a:cubicBezTo>
                <a:cubicBezTo>
                  <a:pt x="12650" y="3499"/>
                  <a:pt x="12630" y="3495"/>
                  <a:pt x="12610" y="3495"/>
                </a:cubicBezTo>
                <a:cubicBezTo>
                  <a:pt x="12588" y="3495"/>
                  <a:pt x="12566" y="3500"/>
                  <a:pt x="12546" y="3519"/>
                </a:cubicBezTo>
                <a:cubicBezTo>
                  <a:pt x="12560" y="3548"/>
                  <a:pt x="12575" y="3577"/>
                  <a:pt x="12597" y="3622"/>
                </a:cubicBezTo>
                <a:lnTo>
                  <a:pt x="12286" y="3622"/>
                </a:lnTo>
                <a:cubicBezTo>
                  <a:pt x="12263" y="3759"/>
                  <a:pt x="12124" y="3741"/>
                  <a:pt x="12049" y="3818"/>
                </a:cubicBezTo>
                <a:cubicBezTo>
                  <a:pt x="12039" y="3829"/>
                  <a:pt x="12020" y="3831"/>
                  <a:pt x="11998" y="3831"/>
                </a:cubicBezTo>
                <a:cubicBezTo>
                  <a:pt x="11977" y="3831"/>
                  <a:pt x="11952" y="3829"/>
                  <a:pt x="11929" y="3829"/>
                </a:cubicBezTo>
                <a:cubicBezTo>
                  <a:pt x="11926" y="3829"/>
                  <a:pt x="11922" y="3829"/>
                  <a:pt x="11919" y="3829"/>
                </a:cubicBezTo>
                <a:cubicBezTo>
                  <a:pt x="11878" y="3870"/>
                  <a:pt x="11832" y="3914"/>
                  <a:pt x="11783" y="3961"/>
                </a:cubicBezTo>
                <a:lnTo>
                  <a:pt x="11649" y="3961"/>
                </a:lnTo>
                <a:cubicBezTo>
                  <a:pt x="11636" y="3998"/>
                  <a:pt x="11623" y="4037"/>
                  <a:pt x="11611" y="4075"/>
                </a:cubicBezTo>
                <a:cubicBezTo>
                  <a:pt x="11595" y="4091"/>
                  <a:pt x="11577" y="4095"/>
                  <a:pt x="11557" y="4095"/>
                </a:cubicBezTo>
                <a:cubicBezTo>
                  <a:pt x="11537" y="4095"/>
                  <a:pt x="11516" y="4090"/>
                  <a:pt x="11496" y="4090"/>
                </a:cubicBezTo>
                <a:cubicBezTo>
                  <a:pt x="11473" y="4090"/>
                  <a:pt x="11452" y="4096"/>
                  <a:pt x="11436" y="4122"/>
                </a:cubicBezTo>
                <a:cubicBezTo>
                  <a:pt x="11417" y="4152"/>
                  <a:pt x="11391" y="4158"/>
                  <a:pt x="11364" y="4158"/>
                </a:cubicBezTo>
                <a:cubicBezTo>
                  <a:pt x="11342" y="4158"/>
                  <a:pt x="11320" y="4154"/>
                  <a:pt x="11299" y="4154"/>
                </a:cubicBezTo>
                <a:cubicBezTo>
                  <a:pt x="11277" y="4154"/>
                  <a:pt x="11257" y="4159"/>
                  <a:pt x="11244" y="4181"/>
                </a:cubicBezTo>
                <a:cubicBezTo>
                  <a:pt x="11235" y="4224"/>
                  <a:pt x="11229" y="4254"/>
                  <a:pt x="11227" y="4263"/>
                </a:cubicBezTo>
                <a:cubicBezTo>
                  <a:pt x="11205" y="4282"/>
                  <a:pt x="11186" y="4289"/>
                  <a:pt x="11170" y="4289"/>
                </a:cubicBezTo>
                <a:cubicBezTo>
                  <a:pt x="11120" y="4289"/>
                  <a:pt x="11092" y="4218"/>
                  <a:pt x="11044" y="4218"/>
                </a:cubicBezTo>
                <a:cubicBezTo>
                  <a:pt x="11036" y="4218"/>
                  <a:pt x="11028" y="4220"/>
                  <a:pt x="11018" y="4225"/>
                </a:cubicBezTo>
                <a:cubicBezTo>
                  <a:pt x="10954" y="4260"/>
                  <a:pt x="10929" y="4348"/>
                  <a:pt x="10835" y="4360"/>
                </a:cubicBezTo>
                <a:cubicBezTo>
                  <a:pt x="10810" y="4342"/>
                  <a:pt x="10778" y="4320"/>
                  <a:pt x="10746" y="4299"/>
                </a:cubicBezTo>
                <a:cubicBezTo>
                  <a:pt x="10711" y="4361"/>
                  <a:pt x="10697" y="4438"/>
                  <a:pt x="10613" y="4492"/>
                </a:cubicBezTo>
                <a:lnTo>
                  <a:pt x="10361" y="4492"/>
                </a:lnTo>
                <a:lnTo>
                  <a:pt x="10302" y="4551"/>
                </a:lnTo>
                <a:cubicBezTo>
                  <a:pt x="10253" y="4554"/>
                  <a:pt x="10201" y="4557"/>
                  <a:pt x="10155" y="4561"/>
                </a:cubicBezTo>
                <a:cubicBezTo>
                  <a:pt x="10137" y="4612"/>
                  <a:pt x="10125" y="4650"/>
                  <a:pt x="10112" y="4687"/>
                </a:cubicBezTo>
                <a:cubicBezTo>
                  <a:pt x="10075" y="4659"/>
                  <a:pt x="10043" y="4634"/>
                  <a:pt x="10009" y="4608"/>
                </a:cubicBezTo>
                <a:cubicBezTo>
                  <a:pt x="9920" y="4637"/>
                  <a:pt x="9900" y="4753"/>
                  <a:pt x="9801" y="4753"/>
                </a:cubicBezTo>
                <a:cubicBezTo>
                  <a:pt x="9797" y="4753"/>
                  <a:pt x="9792" y="4752"/>
                  <a:pt x="9788" y="4752"/>
                </a:cubicBezTo>
                <a:cubicBezTo>
                  <a:pt x="9769" y="4737"/>
                  <a:pt x="9745" y="4717"/>
                  <a:pt x="9716" y="4692"/>
                </a:cubicBezTo>
                <a:cubicBezTo>
                  <a:pt x="9695" y="4710"/>
                  <a:pt x="9674" y="4728"/>
                  <a:pt x="9648" y="4751"/>
                </a:cubicBezTo>
                <a:lnTo>
                  <a:pt x="9461" y="4751"/>
                </a:lnTo>
                <a:cubicBezTo>
                  <a:pt x="9436" y="4774"/>
                  <a:pt x="9413" y="4795"/>
                  <a:pt x="9388" y="4819"/>
                </a:cubicBezTo>
                <a:lnTo>
                  <a:pt x="9131" y="4819"/>
                </a:lnTo>
                <a:cubicBezTo>
                  <a:pt x="9107" y="4842"/>
                  <a:pt x="9084" y="4864"/>
                  <a:pt x="9059" y="4887"/>
                </a:cubicBezTo>
                <a:lnTo>
                  <a:pt x="8743" y="4887"/>
                </a:lnTo>
                <a:cubicBezTo>
                  <a:pt x="8717" y="4908"/>
                  <a:pt x="8693" y="4928"/>
                  <a:pt x="8674" y="4944"/>
                </a:cubicBezTo>
                <a:cubicBezTo>
                  <a:pt x="8648" y="4923"/>
                  <a:pt x="8626" y="4906"/>
                  <a:pt x="8606" y="4890"/>
                </a:cubicBezTo>
                <a:lnTo>
                  <a:pt x="8549" y="4946"/>
                </a:lnTo>
                <a:lnTo>
                  <a:pt x="7835" y="4946"/>
                </a:lnTo>
                <a:cubicBezTo>
                  <a:pt x="7817" y="4930"/>
                  <a:pt x="7794" y="4910"/>
                  <a:pt x="7768" y="4887"/>
                </a:cubicBezTo>
                <a:cubicBezTo>
                  <a:pt x="7713" y="4873"/>
                  <a:pt x="7655" y="4887"/>
                  <a:pt x="7592" y="4847"/>
                </a:cubicBezTo>
                <a:cubicBezTo>
                  <a:pt x="7522" y="4802"/>
                  <a:pt x="7448" y="4743"/>
                  <a:pt x="7358" y="4743"/>
                </a:cubicBezTo>
                <a:cubicBezTo>
                  <a:pt x="7342" y="4743"/>
                  <a:pt x="7327" y="4744"/>
                  <a:pt x="7311" y="4748"/>
                </a:cubicBezTo>
                <a:cubicBezTo>
                  <a:pt x="7212" y="4703"/>
                  <a:pt x="7228" y="4576"/>
                  <a:pt x="7152" y="4518"/>
                </a:cubicBezTo>
                <a:lnTo>
                  <a:pt x="7152" y="4058"/>
                </a:lnTo>
                <a:cubicBezTo>
                  <a:pt x="7232" y="3952"/>
                  <a:pt x="7377" y="3940"/>
                  <a:pt x="7449" y="3828"/>
                </a:cubicBezTo>
                <a:cubicBezTo>
                  <a:pt x="7536" y="3824"/>
                  <a:pt x="7588" y="3745"/>
                  <a:pt x="7669" y="3729"/>
                </a:cubicBezTo>
                <a:cubicBezTo>
                  <a:pt x="7715" y="3633"/>
                  <a:pt x="7834" y="3642"/>
                  <a:pt x="7895" y="3566"/>
                </a:cubicBezTo>
                <a:cubicBezTo>
                  <a:pt x="7900" y="3566"/>
                  <a:pt x="7904" y="3567"/>
                  <a:pt x="7909" y="3567"/>
                </a:cubicBezTo>
                <a:cubicBezTo>
                  <a:pt x="8002" y="3567"/>
                  <a:pt x="8029" y="3445"/>
                  <a:pt x="8100" y="3437"/>
                </a:cubicBezTo>
                <a:cubicBezTo>
                  <a:pt x="8203" y="3427"/>
                  <a:pt x="8222" y="3307"/>
                  <a:pt x="8306" y="3303"/>
                </a:cubicBezTo>
                <a:cubicBezTo>
                  <a:pt x="8409" y="3298"/>
                  <a:pt x="8418" y="3169"/>
                  <a:pt x="8511" y="3166"/>
                </a:cubicBezTo>
                <a:cubicBezTo>
                  <a:pt x="8606" y="3165"/>
                  <a:pt x="8624" y="3053"/>
                  <a:pt x="8714" y="3027"/>
                </a:cubicBezTo>
                <a:cubicBezTo>
                  <a:pt x="8788" y="3007"/>
                  <a:pt x="8842" y="2922"/>
                  <a:pt x="8907" y="2866"/>
                </a:cubicBezTo>
                <a:cubicBezTo>
                  <a:pt x="8954" y="2825"/>
                  <a:pt x="9030" y="2837"/>
                  <a:pt x="9066" y="2773"/>
                </a:cubicBezTo>
                <a:cubicBezTo>
                  <a:pt x="9068" y="2770"/>
                  <a:pt x="9075" y="2769"/>
                  <a:pt x="9083" y="2769"/>
                </a:cubicBezTo>
                <a:cubicBezTo>
                  <a:pt x="9096" y="2769"/>
                  <a:pt x="9113" y="2771"/>
                  <a:pt x="9121" y="2771"/>
                </a:cubicBezTo>
                <a:cubicBezTo>
                  <a:pt x="9244" y="2682"/>
                  <a:pt x="9310" y="2529"/>
                  <a:pt x="9468" y="2492"/>
                </a:cubicBezTo>
                <a:cubicBezTo>
                  <a:pt x="9582" y="2374"/>
                  <a:pt x="9696" y="2257"/>
                  <a:pt x="9813" y="2142"/>
                </a:cubicBezTo>
                <a:cubicBezTo>
                  <a:pt x="9827" y="2128"/>
                  <a:pt x="9846" y="2112"/>
                  <a:pt x="9864" y="2111"/>
                </a:cubicBezTo>
                <a:cubicBezTo>
                  <a:pt x="9988" y="2104"/>
                  <a:pt x="9981" y="1979"/>
                  <a:pt x="10038" y="1912"/>
                </a:cubicBezTo>
                <a:lnTo>
                  <a:pt x="10102" y="1912"/>
                </a:lnTo>
                <a:cubicBezTo>
                  <a:pt x="10162" y="1849"/>
                  <a:pt x="10221" y="1783"/>
                  <a:pt x="10286" y="1726"/>
                </a:cubicBezTo>
                <a:cubicBezTo>
                  <a:pt x="10349" y="1668"/>
                  <a:pt x="10384" y="1593"/>
                  <a:pt x="10426" y="1521"/>
                </a:cubicBezTo>
                <a:cubicBezTo>
                  <a:pt x="10471" y="1448"/>
                  <a:pt x="10549" y="1398"/>
                  <a:pt x="10605" y="1331"/>
                </a:cubicBezTo>
                <a:cubicBezTo>
                  <a:pt x="10666" y="1261"/>
                  <a:pt x="10682" y="1156"/>
                  <a:pt x="10768" y="1103"/>
                </a:cubicBezTo>
                <a:cubicBezTo>
                  <a:pt x="10778" y="1010"/>
                  <a:pt x="10840" y="949"/>
                  <a:pt x="10906" y="899"/>
                </a:cubicBezTo>
                <a:cubicBezTo>
                  <a:pt x="10980" y="846"/>
                  <a:pt x="10960" y="735"/>
                  <a:pt x="11042" y="692"/>
                </a:cubicBezTo>
                <a:lnTo>
                  <a:pt x="11042" y="560"/>
                </a:lnTo>
                <a:cubicBezTo>
                  <a:pt x="11064" y="537"/>
                  <a:pt x="11086" y="512"/>
                  <a:pt x="11105" y="491"/>
                </a:cubicBezTo>
                <a:lnTo>
                  <a:pt x="11105" y="320"/>
                </a:lnTo>
                <a:cubicBezTo>
                  <a:pt x="10991" y="203"/>
                  <a:pt x="10893" y="103"/>
                  <a:pt x="107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0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7" r:id="rId4"/>
    <p:sldLayoutId id="2147483658" r:id="rId5"/>
    <p:sldLayoutId id="2147483659" r:id="rId6"/>
    <p:sldLayoutId id="2147483680" r:id="rId7"/>
    <p:sldLayoutId id="2147483681" r:id="rId8"/>
    <p:sldLayoutId id="214748368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/>
          <p:nvPr/>
        </p:nvSpPr>
        <p:spPr>
          <a:xfrm>
            <a:off x="2509373" y="2790119"/>
            <a:ext cx="4125254" cy="543800"/>
          </a:xfrm>
          <a:custGeom>
            <a:avLst/>
            <a:gdLst/>
            <a:ahLst/>
            <a:cxnLst/>
            <a:rect l="l" t="t" r="r" b="b"/>
            <a:pathLst>
              <a:path w="33102" h="6012" extrusionOk="0">
                <a:moveTo>
                  <a:pt x="11531" y="1"/>
                </a:moveTo>
                <a:lnTo>
                  <a:pt x="11482" y="2"/>
                </a:lnTo>
                <a:cubicBezTo>
                  <a:pt x="11446" y="4"/>
                  <a:pt x="11421" y="44"/>
                  <a:pt x="11382" y="44"/>
                </a:cubicBezTo>
                <a:cubicBezTo>
                  <a:pt x="11372" y="44"/>
                  <a:pt x="11361" y="41"/>
                  <a:pt x="11348" y="34"/>
                </a:cubicBezTo>
                <a:cubicBezTo>
                  <a:pt x="11334" y="26"/>
                  <a:pt x="11321" y="23"/>
                  <a:pt x="11308" y="23"/>
                </a:cubicBezTo>
                <a:cubicBezTo>
                  <a:pt x="11268" y="23"/>
                  <a:pt x="11234" y="54"/>
                  <a:pt x="11196" y="54"/>
                </a:cubicBezTo>
                <a:cubicBezTo>
                  <a:pt x="11066" y="56"/>
                  <a:pt x="10947" y="96"/>
                  <a:pt x="10825" y="120"/>
                </a:cubicBezTo>
                <a:cubicBezTo>
                  <a:pt x="10785" y="128"/>
                  <a:pt x="10722" y="140"/>
                  <a:pt x="10716" y="160"/>
                </a:cubicBezTo>
                <a:lnTo>
                  <a:pt x="10698" y="214"/>
                </a:lnTo>
                <a:cubicBezTo>
                  <a:pt x="10686" y="213"/>
                  <a:pt x="10670" y="213"/>
                  <a:pt x="10652" y="213"/>
                </a:cubicBezTo>
                <a:cubicBezTo>
                  <a:pt x="10590" y="213"/>
                  <a:pt x="10502" y="215"/>
                  <a:pt x="10475" y="224"/>
                </a:cubicBezTo>
                <a:cubicBezTo>
                  <a:pt x="10441" y="236"/>
                  <a:pt x="10306" y="289"/>
                  <a:pt x="10265" y="304"/>
                </a:cubicBezTo>
                <a:cubicBezTo>
                  <a:pt x="10224" y="320"/>
                  <a:pt x="10080" y="366"/>
                  <a:pt x="10049" y="388"/>
                </a:cubicBezTo>
                <a:cubicBezTo>
                  <a:pt x="10022" y="409"/>
                  <a:pt x="9997" y="423"/>
                  <a:pt x="9987" y="423"/>
                </a:cubicBezTo>
                <a:cubicBezTo>
                  <a:pt x="9986" y="423"/>
                  <a:pt x="9985" y="423"/>
                  <a:pt x="9984" y="422"/>
                </a:cubicBezTo>
                <a:lnTo>
                  <a:pt x="9979" y="419"/>
                </a:lnTo>
                <a:cubicBezTo>
                  <a:pt x="9965" y="414"/>
                  <a:pt x="9952" y="411"/>
                  <a:pt x="9939" y="411"/>
                </a:cubicBezTo>
                <a:cubicBezTo>
                  <a:pt x="9897" y="411"/>
                  <a:pt x="9857" y="434"/>
                  <a:pt x="9815" y="437"/>
                </a:cubicBezTo>
                <a:cubicBezTo>
                  <a:pt x="9775" y="439"/>
                  <a:pt x="9749" y="501"/>
                  <a:pt x="9685" y="501"/>
                </a:cubicBezTo>
                <a:cubicBezTo>
                  <a:pt x="9683" y="501"/>
                  <a:pt x="9681" y="501"/>
                  <a:pt x="9679" y="501"/>
                </a:cubicBezTo>
                <a:lnTo>
                  <a:pt x="9671" y="501"/>
                </a:lnTo>
                <a:cubicBezTo>
                  <a:pt x="9661" y="527"/>
                  <a:pt x="9633" y="540"/>
                  <a:pt x="9620" y="540"/>
                </a:cubicBezTo>
                <a:cubicBezTo>
                  <a:pt x="9618" y="540"/>
                  <a:pt x="9617" y="540"/>
                  <a:pt x="9616" y="540"/>
                </a:cubicBezTo>
                <a:cubicBezTo>
                  <a:pt x="9615" y="539"/>
                  <a:pt x="9615" y="539"/>
                  <a:pt x="9614" y="539"/>
                </a:cubicBezTo>
                <a:cubicBezTo>
                  <a:pt x="9603" y="539"/>
                  <a:pt x="9582" y="563"/>
                  <a:pt x="9566" y="594"/>
                </a:cubicBezTo>
                <a:lnTo>
                  <a:pt x="9513" y="586"/>
                </a:lnTo>
                <a:cubicBezTo>
                  <a:pt x="9506" y="584"/>
                  <a:pt x="9499" y="584"/>
                  <a:pt x="9492" y="584"/>
                </a:cubicBezTo>
                <a:cubicBezTo>
                  <a:pt x="9460" y="584"/>
                  <a:pt x="9436" y="598"/>
                  <a:pt x="9414" y="619"/>
                </a:cubicBezTo>
                <a:lnTo>
                  <a:pt x="9390" y="640"/>
                </a:lnTo>
                <a:cubicBezTo>
                  <a:pt x="9357" y="661"/>
                  <a:pt x="9193" y="736"/>
                  <a:pt x="9140" y="756"/>
                </a:cubicBezTo>
                <a:cubicBezTo>
                  <a:pt x="9088" y="777"/>
                  <a:pt x="8907" y="856"/>
                  <a:pt x="8863" y="891"/>
                </a:cubicBezTo>
                <a:cubicBezTo>
                  <a:pt x="8819" y="926"/>
                  <a:pt x="8558" y="1056"/>
                  <a:pt x="8475" y="1100"/>
                </a:cubicBezTo>
                <a:cubicBezTo>
                  <a:pt x="8391" y="1143"/>
                  <a:pt x="8270" y="1209"/>
                  <a:pt x="8204" y="1246"/>
                </a:cubicBezTo>
                <a:lnTo>
                  <a:pt x="8143" y="1280"/>
                </a:lnTo>
                <a:cubicBezTo>
                  <a:pt x="8079" y="1314"/>
                  <a:pt x="8005" y="1337"/>
                  <a:pt x="7939" y="1372"/>
                </a:cubicBezTo>
                <a:cubicBezTo>
                  <a:pt x="7865" y="1410"/>
                  <a:pt x="7839" y="1467"/>
                  <a:pt x="7782" y="1508"/>
                </a:cubicBezTo>
                <a:lnTo>
                  <a:pt x="7773" y="1514"/>
                </a:lnTo>
                <a:cubicBezTo>
                  <a:pt x="7771" y="1514"/>
                  <a:pt x="7769" y="1513"/>
                  <a:pt x="7767" y="1513"/>
                </a:cubicBezTo>
                <a:cubicBezTo>
                  <a:pt x="7732" y="1513"/>
                  <a:pt x="7635" y="1567"/>
                  <a:pt x="7602" y="1594"/>
                </a:cubicBezTo>
                <a:cubicBezTo>
                  <a:pt x="7578" y="1613"/>
                  <a:pt x="7550" y="1624"/>
                  <a:pt x="7528" y="1624"/>
                </a:cubicBezTo>
                <a:cubicBezTo>
                  <a:pt x="7517" y="1624"/>
                  <a:pt x="7508" y="1621"/>
                  <a:pt x="7502" y="1616"/>
                </a:cubicBezTo>
                <a:lnTo>
                  <a:pt x="7500" y="1617"/>
                </a:lnTo>
                <a:lnTo>
                  <a:pt x="7430" y="1660"/>
                </a:lnTo>
                <a:cubicBezTo>
                  <a:pt x="7356" y="1707"/>
                  <a:pt x="7047" y="1896"/>
                  <a:pt x="6952" y="1951"/>
                </a:cubicBezTo>
                <a:cubicBezTo>
                  <a:pt x="6857" y="2006"/>
                  <a:pt x="6539" y="2198"/>
                  <a:pt x="6447" y="2253"/>
                </a:cubicBezTo>
                <a:cubicBezTo>
                  <a:pt x="6356" y="2310"/>
                  <a:pt x="6046" y="2495"/>
                  <a:pt x="5957" y="2547"/>
                </a:cubicBezTo>
                <a:cubicBezTo>
                  <a:pt x="5867" y="2601"/>
                  <a:pt x="5671" y="2725"/>
                  <a:pt x="5623" y="2755"/>
                </a:cubicBezTo>
                <a:cubicBezTo>
                  <a:pt x="5573" y="2784"/>
                  <a:pt x="5470" y="2848"/>
                  <a:pt x="5443" y="2854"/>
                </a:cubicBezTo>
                <a:cubicBezTo>
                  <a:pt x="5414" y="2861"/>
                  <a:pt x="5350" y="2878"/>
                  <a:pt x="5302" y="2891"/>
                </a:cubicBezTo>
                <a:lnTo>
                  <a:pt x="5301" y="2907"/>
                </a:lnTo>
                <a:lnTo>
                  <a:pt x="5299" y="2957"/>
                </a:lnTo>
                <a:cubicBezTo>
                  <a:pt x="5254" y="2965"/>
                  <a:pt x="5125" y="3025"/>
                  <a:pt x="5089" y="3046"/>
                </a:cubicBezTo>
                <a:cubicBezTo>
                  <a:pt x="5053" y="3066"/>
                  <a:pt x="4958" y="3110"/>
                  <a:pt x="4875" y="3142"/>
                </a:cubicBezTo>
                <a:lnTo>
                  <a:pt x="4828" y="3207"/>
                </a:lnTo>
                <a:cubicBezTo>
                  <a:pt x="4788" y="3259"/>
                  <a:pt x="4693" y="3255"/>
                  <a:pt x="4639" y="3301"/>
                </a:cubicBezTo>
                <a:cubicBezTo>
                  <a:pt x="4615" y="3321"/>
                  <a:pt x="4588" y="3339"/>
                  <a:pt x="4562" y="3358"/>
                </a:cubicBezTo>
                <a:lnTo>
                  <a:pt x="4546" y="3369"/>
                </a:lnTo>
                <a:cubicBezTo>
                  <a:pt x="4530" y="3383"/>
                  <a:pt x="4461" y="3398"/>
                  <a:pt x="4447" y="3410"/>
                </a:cubicBezTo>
                <a:cubicBezTo>
                  <a:pt x="4431" y="3421"/>
                  <a:pt x="4341" y="3486"/>
                  <a:pt x="4305" y="3500"/>
                </a:cubicBezTo>
                <a:cubicBezTo>
                  <a:pt x="4269" y="3513"/>
                  <a:pt x="4154" y="3577"/>
                  <a:pt x="4119" y="3589"/>
                </a:cubicBezTo>
                <a:cubicBezTo>
                  <a:pt x="4084" y="3603"/>
                  <a:pt x="4041" y="3616"/>
                  <a:pt x="4036" y="3620"/>
                </a:cubicBezTo>
                <a:cubicBezTo>
                  <a:pt x="4030" y="3624"/>
                  <a:pt x="3914" y="3723"/>
                  <a:pt x="3860" y="3744"/>
                </a:cubicBezTo>
                <a:cubicBezTo>
                  <a:pt x="3804" y="3764"/>
                  <a:pt x="3608" y="3866"/>
                  <a:pt x="3549" y="3897"/>
                </a:cubicBezTo>
                <a:cubicBezTo>
                  <a:pt x="3492" y="3929"/>
                  <a:pt x="3359" y="4011"/>
                  <a:pt x="3322" y="4030"/>
                </a:cubicBezTo>
                <a:cubicBezTo>
                  <a:pt x="3285" y="4050"/>
                  <a:pt x="3248" y="4072"/>
                  <a:pt x="3241" y="4073"/>
                </a:cubicBezTo>
                <a:cubicBezTo>
                  <a:pt x="3235" y="4074"/>
                  <a:pt x="3048" y="4133"/>
                  <a:pt x="3008" y="4158"/>
                </a:cubicBezTo>
                <a:cubicBezTo>
                  <a:pt x="2969" y="4182"/>
                  <a:pt x="2864" y="4248"/>
                  <a:pt x="2773" y="4305"/>
                </a:cubicBezTo>
                <a:lnTo>
                  <a:pt x="2683" y="4344"/>
                </a:lnTo>
                <a:lnTo>
                  <a:pt x="2660" y="4353"/>
                </a:lnTo>
                <a:cubicBezTo>
                  <a:pt x="2658" y="4353"/>
                  <a:pt x="2657" y="4353"/>
                  <a:pt x="2655" y="4353"/>
                </a:cubicBezTo>
                <a:cubicBezTo>
                  <a:pt x="2627" y="4353"/>
                  <a:pt x="2630" y="4327"/>
                  <a:pt x="2664" y="4289"/>
                </a:cubicBezTo>
                <a:lnTo>
                  <a:pt x="2669" y="4259"/>
                </a:lnTo>
                <a:cubicBezTo>
                  <a:pt x="2675" y="4227"/>
                  <a:pt x="2744" y="4201"/>
                  <a:pt x="2690" y="4159"/>
                </a:cubicBezTo>
                <a:cubicBezTo>
                  <a:pt x="2686" y="4155"/>
                  <a:pt x="2737" y="4109"/>
                  <a:pt x="2758" y="4079"/>
                </a:cubicBezTo>
                <a:lnTo>
                  <a:pt x="2793" y="4029"/>
                </a:lnTo>
                <a:cubicBezTo>
                  <a:pt x="2828" y="3973"/>
                  <a:pt x="2902" y="3842"/>
                  <a:pt x="2920" y="3811"/>
                </a:cubicBezTo>
                <a:cubicBezTo>
                  <a:pt x="2937" y="3781"/>
                  <a:pt x="2984" y="3711"/>
                  <a:pt x="3025" y="3655"/>
                </a:cubicBezTo>
                <a:lnTo>
                  <a:pt x="3058" y="3604"/>
                </a:lnTo>
                <a:cubicBezTo>
                  <a:pt x="3090" y="3552"/>
                  <a:pt x="3111" y="3497"/>
                  <a:pt x="3143" y="3446"/>
                </a:cubicBezTo>
                <a:lnTo>
                  <a:pt x="3177" y="3390"/>
                </a:lnTo>
                <a:cubicBezTo>
                  <a:pt x="3219" y="3331"/>
                  <a:pt x="3286" y="3244"/>
                  <a:pt x="3325" y="3197"/>
                </a:cubicBezTo>
                <a:lnTo>
                  <a:pt x="3321" y="3141"/>
                </a:lnTo>
                <a:cubicBezTo>
                  <a:pt x="3321" y="3137"/>
                  <a:pt x="3333" y="3133"/>
                  <a:pt x="3333" y="3130"/>
                </a:cubicBezTo>
                <a:lnTo>
                  <a:pt x="3352" y="2974"/>
                </a:lnTo>
                <a:cubicBezTo>
                  <a:pt x="3455" y="2832"/>
                  <a:pt x="3585" y="2619"/>
                  <a:pt x="3644" y="2504"/>
                </a:cubicBezTo>
                <a:lnTo>
                  <a:pt x="3579" y="2386"/>
                </a:lnTo>
                <a:lnTo>
                  <a:pt x="3569" y="2366"/>
                </a:lnTo>
                <a:cubicBezTo>
                  <a:pt x="3564" y="2335"/>
                  <a:pt x="3490" y="2257"/>
                  <a:pt x="3404" y="2192"/>
                </a:cubicBezTo>
                <a:lnTo>
                  <a:pt x="3384" y="2124"/>
                </a:lnTo>
                <a:cubicBezTo>
                  <a:pt x="3354" y="2027"/>
                  <a:pt x="3219" y="1965"/>
                  <a:pt x="3259" y="1851"/>
                </a:cubicBezTo>
                <a:lnTo>
                  <a:pt x="3260" y="1846"/>
                </a:lnTo>
                <a:cubicBezTo>
                  <a:pt x="3246" y="1837"/>
                  <a:pt x="3184" y="1790"/>
                  <a:pt x="3125" y="1742"/>
                </a:cubicBezTo>
                <a:lnTo>
                  <a:pt x="3073" y="1696"/>
                </a:lnTo>
                <a:cubicBezTo>
                  <a:pt x="3065" y="1689"/>
                  <a:pt x="3058" y="1686"/>
                  <a:pt x="3051" y="1686"/>
                </a:cubicBezTo>
                <a:cubicBezTo>
                  <a:pt x="3035" y="1686"/>
                  <a:pt x="3023" y="1701"/>
                  <a:pt x="3020" y="1701"/>
                </a:cubicBezTo>
                <a:cubicBezTo>
                  <a:pt x="3020" y="1701"/>
                  <a:pt x="3020" y="1701"/>
                  <a:pt x="3020" y="1701"/>
                </a:cubicBezTo>
                <a:lnTo>
                  <a:pt x="2953" y="1662"/>
                </a:lnTo>
                <a:cubicBezTo>
                  <a:pt x="2874" y="1671"/>
                  <a:pt x="2688" y="1676"/>
                  <a:pt x="2642" y="1676"/>
                </a:cubicBezTo>
                <a:cubicBezTo>
                  <a:pt x="2596" y="1676"/>
                  <a:pt x="2500" y="1681"/>
                  <a:pt x="2428" y="1686"/>
                </a:cubicBezTo>
                <a:lnTo>
                  <a:pt x="2360" y="1682"/>
                </a:lnTo>
                <a:lnTo>
                  <a:pt x="2203" y="1673"/>
                </a:lnTo>
                <a:cubicBezTo>
                  <a:pt x="2046" y="1738"/>
                  <a:pt x="1886" y="1812"/>
                  <a:pt x="1846" y="1840"/>
                </a:cubicBezTo>
                <a:lnTo>
                  <a:pt x="1788" y="1835"/>
                </a:lnTo>
                <a:cubicBezTo>
                  <a:pt x="1787" y="1835"/>
                  <a:pt x="1786" y="1835"/>
                  <a:pt x="1784" y="1835"/>
                </a:cubicBezTo>
                <a:cubicBezTo>
                  <a:pt x="1760" y="1835"/>
                  <a:pt x="1731" y="1851"/>
                  <a:pt x="1709" y="1866"/>
                </a:cubicBezTo>
                <a:cubicBezTo>
                  <a:pt x="1670" y="1892"/>
                  <a:pt x="1624" y="1918"/>
                  <a:pt x="1603" y="1954"/>
                </a:cubicBezTo>
                <a:lnTo>
                  <a:pt x="1573" y="2006"/>
                </a:lnTo>
                <a:cubicBezTo>
                  <a:pt x="1569" y="2006"/>
                  <a:pt x="1565" y="2005"/>
                  <a:pt x="1561" y="2005"/>
                </a:cubicBezTo>
                <a:cubicBezTo>
                  <a:pt x="1501" y="2005"/>
                  <a:pt x="1376" y="2073"/>
                  <a:pt x="1334" y="2097"/>
                </a:cubicBezTo>
                <a:cubicBezTo>
                  <a:pt x="1288" y="2123"/>
                  <a:pt x="1185" y="2174"/>
                  <a:pt x="1106" y="2211"/>
                </a:cubicBezTo>
                <a:lnTo>
                  <a:pt x="1039" y="2253"/>
                </a:lnTo>
                <a:cubicBezTo>
                  <a:pt x="1005" y="2274"/>
                  <a:pt x="968" y="2290"/>
                  <a:pt x="933" y="2309"/>
                </a:cubicBezTo>
                <a:lnTo>
                  <a:pt x="905" y="2323"/>
                </a:lnTo>
                <a:cubicBezTo>
                  <a:pt x="875" y="2339"/>
                  <a:pt x="836" y="2369"/>
                  <a:pt x="820" y="2388"/>
                </a:cubicBezTo>
                <a:lnTo>
                  <a:pt x="808" y="2406"/>
                </a:lnTo>
                <a:cubicBezTo>
                  <a:pt x="768" y="2458"/>
                  <a:pt x="628" y="2431"/>
                  <a:pt x="651" y="2537"/>
                </a:cubicBezTo>
                <a:cubicBezTo>
                  <a:pt x="653" y="2540"/>
                  <a:pt x="622" y="2551"/>
                  <a:pt x="605" y="2551"/>
                </a:cubicBezTo>
                <a:cubicBezTo>
                  <a:pt x="605" y="2551"/>
                  <a:pt x="604" y="2551"/>
                  <a:pt x="603" y="2551"/>
                </a:cubicBezTo>
                <a:cubicBezTo>
                  <a:pt x="600" y="2551"/>
                  <a:pt x="596" y="2551"/>
                  <a:pt x="593" y="2551"/>
                </a:cubicBezTo>
                <a:cubicBezTo>
                  <a:pt x="551" y="2551"/>
                  <a:pt x="531" y="2564"/>
                  <a:pt x="537" y="2603"/>
                </a:cubicBezTo>
                <a:lnTo>
                  <a:pt x="545" y="2637"/>
                </a:lnTo>
                <a:cubicBezTo>
                  <a:pt x="512" y="2643"/>
                  <a:pt x="455" y="2653"/>
                  <a:pt x="421" y="2660"/>
                </a:cubicBezTo>
                <a:lnTo>
                  <a:pt x="407" y="2678"/>
                </a:lnTo>
                <a:lnTo>
                  <a:pt x="354" y="2741"/>
                </a:lnTo>
                <a:cubicBezTo>
                  <a:pt x="304" y="2813"/>
                  <a:pt x="270" y="2880"/>
                  <a:pt x="279" y="2889"/>
                </a:cubicBezTo>
                <a:lnTo>
                  <a:pt x="285" y="2891"/>
                </a:lnTo>
                <a:lnTo>
                  <a:pt x="305" y="2900"/>
                </a:lnTo>
                <a:cubicBezTo>
                  <a:pt x="329" y="2909"/>
                  <a:pt x="337" y="2931"/>
                  <a:pt x="327" y="2948"/>
                </a:cubicBezTo>
                <a:lnTo>
                  <a:pt x="310" y="2957"/>
                </a:lnTo>
                <a:lnTo>
                  <a:pt x="280" y="2973"/>
                </a:lnTo>
                <a:cubicBezTo>
                  <a:pt x="274" y="2975"/>
                  <a:pt x="267" y="2976"/>
                  <a:pt x="261" y="2976"/>
                </a:cubicBezTo>
                <a:cubicBezTo>
                  <a:pt x="227" y="2976"/>
                  <a:pt x="189" y="2952"/>
                  <a:pt x="181" y="2938"/>
                </a:cubicBezTo>
                <a:cubicBezTo>
                  <a:pt x="179" y="2934"/>
                  <a:pt x="176" y="2933"/>
                  <a:pt x="172" y="2933"/>
                </a:cubicBezTo>
                <a:cubicBezTo>
                  <a:pt x="158" y="2933"/>
                  <a:pt x="133" y="2956"/>
                  <a:pt x="110" y="2993"/>
                </a:cubicBezTo>
                <a:lnTo>
                  <a:pt x="120" y="3018"/>
                </a:lnTo>
                <a:cubicBezTo>
                  <a:pt x="139" y="3059"/>
                  <a:pt x="146" y="3080"/>
                  <a:pt x="101" y="3115"/>
                </a:cubicBezTo>
                <a:lnTo>
                  <a:pt x="1" y="3193"/>
                </a:lnTo>
                <a:cubicBezTo>
                  <a:pt x="93" y="3267"/>
                  <a:pt x="195" y="3331"/>
                  <a:pt x="228" y="3338"/>
                </a:cubicBezTo>
                <a:lnTo>
                  <a:pt x="232" y="3300"/>
                </a:lnTo>
                <a:cubicBezTo>
                  <a:pt x="235" y="3277"/>
                  <a:pt x="247" y="3269"/>
                  <a:pt x="262" y="3269"/>
                </a:cubicBezTo>
                <a:cubicBezTo>
                  <a:pt x="273" y="3269"/>
                  <a:pt x="286" y="3273"/>
                  <a:pt x="299" y="3279"/>
                </a:cubicBezTo>
                <a:lnTo>
                  <a:pt x="327" y="3291"/>
                </a:lnTo>
                <a:cubicBezTo>
                  <a:pt x="376" y="3317"/>
                  <a:pt x="198" y="3351"/>
                  <a:pt x="155" y="3395"/>
                </a:cubicBezTo>
                <a:cubicBezTo>
                  <a:pt x="117" y="3434"/>
                  <a:pt x="168" y="3482"/>
                  <a:pt x="203" y="3482"/>
                </a:cubicBezTo>
                <a:cubicBezTo>
                  <a:pt x="209" y="3482"/>
                  <a:pt x="214" y="3480"/>
                  <a:pt x="219" y="3477"/>
                </a:cubicBezTo>
                <a:cubicBezTo>
                  <a:pt x="245" y="3461"/>
                  <a:pt x="329" y="3447"/>
                  <a:pt x="380" y="3447"/>
                </a:cubicBezTo>
                <a:cubicBezTo>
                  <a:pt x="393" y="3447"/>
                  <a:pt x="404" y="3448"/>
                  <a:pt x="411" y="3450"/>
                </a:cubicBezTo>
                <a:cubicBezTo>
                  <a:pt x="414" y="3450"/>
                  <a:pt x="417" y="3451"/>
                  <a:pt x="420" y="3451"/>
                </a:cubicBezTo>
                <a:cubicBezTo>
                  <a:pt x="455" y="3451"/>
                  <a:pt x="495" y="3403"/>
                  <a:pt x="511" y="3339"/>
                </a:cubicBezTo>
                <a:lnTo>
                  <a:pt x="612" y="3394"/>
                </a:lnTo>
                <a:lnTo>
                  <a:pt x="629" y="3403"/>
                </a:lnTo>
                <a:cubicBezTo>
                  <a:pt x="666" y="3388"/>
                  <a:pt x="859" y="3306"/>
                  <a:pt x="917" y="3279"/>
                </a:cubicBezTo>
                <a:cubicBezTo>
                  <a:pt x="974" y="3251"/>
                  <a:pt x="1019" y="3209"/>
                  <a:pt x="1013" y="3182"/>
                </a:cubicBezTo>
                <a:lnTo>
                  <a:pt x="1019" y="3179"/>
                </a:lnTo>
                <a:lnTo>
                  <a:pt x="1077" y="3158"/>
                </a:lnTo>
                <a:cubicBezTo>
                  <a:pt x="1144" y="3137"/>
                  <a:pt x="1477" y="2960"/>
                  <a:pt x="1586" y="2905"/>
                </a:cubicBezTo>
                <a:cubicBezTo>
                  <a:pt x="1697" y="2848"/>
                  <a:pt x="1893" y="2753"/>
                  <a:pt x="2023" y="2691"/>
                </a:cubicBezTo>
                <a:lnTo>
                  <a:pt x="2143" y="2638"/>
                </a:lnTo>
                <a:lnTo>
                  <a:pt x="2166" y="2627"/>
                </a:lnTo>
                <a:cubicBezTo>
                  <a:pt x="2167" y="2627"/>
                  <a:pt x="2168" y="2627"/>
                  <a:pt x="2168" y="2627"/>
                </a:cubicBezTo>
                <a:cubicBezTo>
                  <a:pt x="2192" y="2627"/>
                  <a:pt x="2161" y="2736"/>
                  <a:pt x="2141" y="2775"/>
                </a:cubicBezTo>
                <a:cubicBezTo>
                  <a:pt x="2120" y="2816"/>
                  <a:pt x="2043" y="2937"/>
                  <a:pt x="1969" y="3044"/>
                </a:cubicBezTo>
                <a:lnTo>
                  <a:pt x="1908" y="3142"/>
                </a:lnTo>
                <a:lnTo>
                  <a:pt x="1878" y="3189"/>
                </a:lnTo>
                <a:cubicBezTo>
                  <a:pt x="1853" y="3243"/>
                  <a:pt x="1786" y="3346"/>
                  <a:pt x="1728" y="3418"/>
                </a:cubicBezTo>
                <a:lnTo>
                  <a:pt x="1689" y="3490"/>
                </a:lnTo>
                <a:cubicBezTo>
                  <a:pt x="1670" y="3526"/>
                  <a:pt x="1648" y="3560"/>
                  <a:pt x="1620" y="3590"/>
                </a:cubicBezTo>
                <a:lnTo>
                  <a:pt x="1595" y="3618"/>
                </a:lnTo>
                <a:cubicBezTo>
                  <a:pt x="1574" y="3650"/>
                  <a:pt x="1548" y="3711"/>
                  <a:pt x="1538" y="3753"/>
                </a:cubicBezTo>
                <a:lnTo>
                  <a:pt x="1527" y="3791"/>
                </a:lnTo>
                <a:lnTo>
                  <a:pt x="1526" y="3795"/>
                </a:lnTo>
                <a:cubicBezTo>
                  <a:pt x="1519" y="3799"/>
                  <a:pt x="1446" y="3947"/>
                  <a:pt x="1363" y="4124"/>
                </a:cubicBezTo>
                <a:lnTo>
                  <a:pt x="1379" y="4304"/>
                </a:lnTo>
                <a:lnTo>
                  <a:pt x="1391" y="4423"/>
                </a:lnTo>
                <a:cubicBezTo>
                  <a:pt x="1449" y="4541"/>
                  <a:pt x="1555" y="4740"/>
                  <a:pt x="1578" y="4778"/>
                </a:cubicBezTo>
                <a:cubicBezTo>
                  <a:pt x="1599" y="4817"/>
                  <a:pt x="1620" y="4853"/>
                  <a:pt x="1622" y="4855"/>
                </a:cubicBezTo>
                <a:cubicBezTo>
                  <a:pt x="1625" y="4858"/>
                  <a:pt x="1653" y="4884"/>
                  <a:pt x="1683" y="4914"/>
                </a:cubicBezTo>
                <a:lnTo>
                  <a:pt x="1719" y="4937"/>
                </a:lnTo>
                <a:lnTo>
                  <a:pt x="1755" y="4961"/>
                </a:lnTo>
                <a:cubicBezTo>
                  <a:pt x="1776" y="5006"/>
                  <a:pt x="1760" y="5052"/>
                  <a:pt x="1748" y="5054"/>
                </a:cubicBezTo>
                <a:cubicBezTo>
                  <a:pt x="1737" y="5058"/>
                  <a:pt x="1774" y="5091"/>
                  <a:pt x="1831" y="5130"/>
                </a:cubicBezTo>
                <a:lnTo>
                  <a:pt x="1836" y="5167"/>
                </a:lnTo>
                <a:lnTo>
                  <a:pt x="1847" y="5254"/>
                </a:lnTo>
                <a:cubicBezTo>
                  <a:pt x="1927" y="5295"/>
                  <a:pt x="2108" y="5371"/>
                  <a:pt x="2156" y="5378"/>
                </a:cubicBezTo>
                <a:cubicBezTo>
                  <a:pt x="2206" y="5387"/>
                  <a:pt x="2292" y="5392"/>
                  <a:pt x="2349" y="5392"/>
                </a:cubicBezTo>
                <a:lnTo>
                  <a:pt x="2400" y="5392"/>
                </a:lnTo>
                <a:cubicBezTo>
                  <a:pt x="2426" y="5392"/>
                  <a:pt x="2453" y="5395"/>
                  <a:pt x="2479" y="5395"/>
                </a:cubicBezTo>
                <a:cubicBezTo>
                  <a:pt x="2498" y="5395"/>
                  <a:pt x="2517" y="5394"/>
                  <a:pt x="2534" y="5389"/>
                </a:cubicBezTo>
                <a:cubicBezTo>
                  <a:pt x="2572" y="5379"/>
                  <a:pt x="2617" y="5386"/>
                  <a:pt x="2647" y="5373"/>
                </a:cubicBezTo>
                <a:cubicBezTo>
                  <a:pt x="2669" y="5364"/>
                  <a:pt x="2689" y="5359"/>
                  <a:pt x="2707" y="5359"/>
                </a:cubicBezTo>
                <a:cubicBezTo>
                  <a:pt x="2733" y="5359"/>
                  <a:pt x="2757" y="5369"/>
                  <a:pt x="2780" y="5388"/>
                </a:cubicBezTo>
                <a:lnTo>
                  <a:pt x="2781" y="5389"/>
                </a:lnTo>
                <a:cubicBezTo>
                  <a:pt x="2796" y="5381"/>
                  <a:pt x="2876" y="5353"/>
                  <a:pt x="2904" y="5350"/>
                </a:cubicBezTo>
                <a:cubicBezTo>
                  <a:pt x="2932" y="5346"/>
                  <a:pt x="3004" y="5331"/>
                  <a:pt x="3066" y="5316"/>
                </a:cubicBezTo>
                <a:lnTo>
                  <a:pt x="3123" y="5302"/>
                </a:lnTo>
                <a:lnTo>
                  <a:pt x="3174" y="5290"/>
                </a:lnTo>
                <a:cubicBezTo>
                  <a:pt x="3231" y="5279"/>
                  <a:pt x="3372" y="5268"/>
                  <a:pt x="3388" y="5245"/>
                </a:cubicBezTo>
                <a:cubicBezTo>
                  <a:pt x="3403" y="5224"/>
                  <a:pt x="3466" y="5192"/>
                  <a:pt x="3528" y="5173"/>
                </a:cubicBezTo>
                <a:lnTo>
                  <a:pt x="3579" y="5150"/>
                </a:lnTo>
                <a:lnTo>
                  <a:pt x="3636" y="5122"/>
                </a:lnTo>
                <a:cubicBezTo>
                  <a:pt x="3698" y="5094"/>
                  <a:pt x="3922" y="4987"/>
                  <a:pt x="3986" y="4956"/>
                </a:cubicBezTo>
                <a:cubicBezTo>
                  <a:pt x="4051" y="4924"/>
                  <a:pt x="4402" y="4755"/>
                  <a:pt x="4515" y="4699"/>
                </a:cubicBezTo>
                <a:cubicBezTo>
                  <a:pt x="4626" y="4642"/>
                  <a:pt x="4764" y="4565"/>
                  <a:pt x="4823" y="4529"/>
                </a:cubicBezTo>
                <a:lnTo>
                  <a:pt x="4878" y="4498"/>
                </a:lnTo>
                <a:lnTo>
                  <a:pt x="4927" y="4471"/>
                </a:lnTo>
                <a:cubicBezTo>
                  <a:pt x="4985" y="4446"/>
                  <a:pt x="5112" y="4380"/>
                  <a:pt x="5142" y="4363"/>
                </a:cubicBezTo>
                <a:cubicBezTo>
                  <a:pt x="5172" y="4346"/>
                  <a:pt x="5243" y="4298"/>
                  <a:pt x="5300" y="4257"/>
                </a:cubicBezTo>
                <a:lnTo>
                  <a:pt x="5361" y="4240"/>
                </a:lnTo>
                <a:lnTo>
                  <a:pt x="5427" y="4221"/>
                </a:lnTo>
                <a:cubicBezTo>
                  <a:pt x="5468" y="4182"/>
                  <a:pt x="5608" y="4145"/>
                  <a:pt x="5626" y="4122"/>
                </a:cubicBezTo>
                <a:cubicBezTo>
                  <a:pt x="5644" y="4098"/>
                  <a:pt x="5952" y="3906"/>
                  <a:pt x="6063" y="3840"/>
                </a:cubicBezTo>
                <a:cubicBezTo>
                  <a:pt x="6174" y="3774"/>
                  <a:pt x="6376" y="3649"/>
                  <a:pt x="6512" y="3562"/>
                </a:cubicBezTo>
                <a:lnTo>
                  <a:pt x="6645" y="3493"/>
                </a:lnTo>
                <a:lnTo>
                  <a:pt x="6784" y="3423"/>
                </a:lnTo>
                <a:cubicBezTo>
                  <a:pt x="6928" y="3333"/>
                  <a:pt x="7306" y="3089"/>
                  <a:pt x="7412" y="3030"/>
                </a:cubicBezTo>
                <a:cubicBezTo>
                  <a:pt x="7517" y="2973"/>
                  <a:pt x="7867" y="2760"/>
                  <a:pt x="7975" y="2704"/>
                </a:cubicBezTo>
                <a:cubicBezTo>
                  <a:pt x="8082" y="2649"/>
                  <a:pt x="8244" y="2557"/>
                  <a:pt x="8332" y="2503"/>
                </a:cubicBezTo>
                <a:lnTo>
                  <a:pt x="8417" y="2457"/>
                </a:lnTo>
                <a:cubicBezTo>
                  <a:pt x="8552" y="2381"/>
                  <a:pt x="8684" y="2304"/>
                  <a:pt x="8819" y="2227"/>
                </a:cubicBezTo>
                <a:lnTo>
                  <a:pt x="8963" y="2146"/>
                </a:lnTo>
                <a:cubicBezTo>
                  <a:pt x="9124" y="2061"/>
                  <a:pt x="9623" y="1815"/>
                  <a:pt x="9757" y="1742"/>
                </a:cubicBezTo>
                <a:cubicBezTo>
                  <a:pt x="9891" y="1668"/>
                  <a:pt x="10065" y="1570"/>
                  <a:pt x="10147" y="1521"/>
                </a:cubicBezTo>
                <a:lnTo>
                  <a:pt x="10228" y="1490"/>
                </a:lnTo>
                <a:lnTo>
                  <a:pt x="10312" y="1458"/>
                </a:lnTo>
                <a:cubicBezTo>
                  <a:pt x="10406" y="1421"/>
                  <a:pt x="10579" y="1362"/>
                  <a:pt x="10616" y="1352"/>
                </a:cubicBezTo>
                <a:cubicBezTo>
                  <a:pt x="10654" y="1341"/>
                  <a:pt x="10786" y="1234"/>
                  <a:pt x="10846" y="1228"/>
                </a:cubicBezTo>
                <a:cubicBezTo>
                  <a:pt x="10904" y="1221"/>
                  <a:pt x="11006" y="1189"/>
                  <a:pt x="11048" y="1187"/>
                </a:cubicBezTo>
                <a:cubicBezTo>
                  <a:pt x="11049" y="1187"/>
                  <a:pt x="11050" y="1187"/>
                  <a:pt x="11052" y="1187"/>
                </a:cubicBezTo>
                <a:cubicBezTo>
                  <a:pt x="11089" y="1187"/>
                  <a:pt x="11045" y="1252"/>
                  <a:pt x="11025" y="1269"/>
                </a:cubicBezTo>
                <a:cubicBezTo>
                  <a:pt x="11004" y="1287"/>
                  <a:pt x="10897" y="1349"/>
                  <a:pt x="10877" y="1375"/>
                </a:cubicBezTo>
                <a:cubicBezTo>
                  <a:pt x="10858" y="1403"/>
                  <a:pt x="10774" y="1490"/>
                  <a:pt x="10750" y="1517"/>
                </a:cubicBezTo>
                <a:cubicBezTo>
                  <a:pt x="10726" y="1544"/>
                  <a:pt x="10657" y="1631"/>
                  <a:pt x="10641" y="1657"/>
                </a:cubicBezTo>
                <a:cubicBezTo>
                  <a:pt x="10625" y="1683"/>
                  <a:pt x="10474" y="1738"/>
                  <a:pt x="10447" y="1776"/>
                </a:cubicBezTo>
                <a:cubicBezTo>
                  <a:pt x="10420" y="1813"/>
                  <a:pt x="10328" y="1947"/>
                  <a:pt x="10243" y="2070"/>
                </a:cubicBezTo>
                <a:lnTo>
                  <a:pt x="10090" y="2130"/>
                </a:lnTo>
                <a:cubicBezTo>
                  <a:pt x="10072" y="2136"/>
                  <a:pt x="10063" y="2161"/>
                  <a:pt x="10053" y="2178"/>
                </a:cubicBezTo>
                <a:cubicBezTo>
                  <a:pt x="10041" y="2201"/>
                  <a:pt x="10038" y="2227"/>
                  <a:pt x="10020" y="2246"/>
                </a:cubicBezTo>
                <a:cubicBezTo>
                  <a:pt x="9958" y="2309"/>
                  <a:pt x="9894" y="2369"/>
                  <a:pt x="9832" y="2432"/>
                </a:cubicBezTo>
                <a:cubicBezTo>
                  <a:pt x="9814" y="2451"/>
                  <a:pt x="9827" y="2491"/>
                  <a:pt x="9776" y="2491"/>
                </a:cubicBezTo>
                <a:cubicBezTo>
                  <a:pt x="9773" y="2491"/>
                  <a:pt x="9770" y="2491"/>
                  <a:pt x="9766" y="2491"/>
                </a:cubicBezTo>
                <a:lnTo>
                  <a:pt x="9757" y="2490"/>
                </a:lnTo>
                <a:cubicBezTo>
                  <a:pt x="9744" y="2530"/>
                  <a:pt x="9713" y="2559"/>
                  <a:pt x="9684" y="2559"/>
                </a:cubicBezTo>
                <a:cubicBezTo>
                  <a:pt x="9681" y="2559"/>
                  <a:pt x="9678" y="2559"/>
                  <a:pt x="9675" y="2558"/>
                </a:cubicBezTo>
                <a:lnTo>
                  <a:pt x="9675" y="2571"/>
                </a:lnTo>
                <a:cubicBezTo>
                  <a:pt x="9639" y="2632"/>
                  <a:pt x="9637" y="2710"/>
                  <a:pt x="9540" y="2742"/>
                </a:cubicBezTo>
                <a:cubicBezTo>
                  <a:pt x="9526" y="2748"/>
                  <a:pt x="9525" y="2777"/>
                  <a:pt x="9516" y="2795"/>
                </a:cubicBezTo>
                <a:lnTo>
                  <a:pt x="9490" y="2854"/>
                </a:lnTo>
                <a:cubicBezTo>
                  <a:pt x="9450" y="2915"/>
                  <a:pt x="9292" y="3021"/>
                  <a:pt x="9275" y="3062"/>
                </a:cubicBezTo>
                <a:cubicBezTo>
                  <a:pt x="9258" y="3103"/>
                  <a:pt x="9118" y="3250"/>
                  <a:pt x="9071" y="3295"/>
                </a:cubicBezTo>
                <a:cubicBezTo>
                  <a:pt x="9026" y="3340"/>
                  <a:pt x="8992" y="3384"/>
                  <a:pt x="8999" y="3391"/>
                </a:cubicBezTo>
                <a:lnTo>
                  <a:pt x="8997" y="3398"/>
                </a:lnTo>
                <a:cubicBezTo>
                  <a:pt x="8990" y="3426"/>
                  <a:pt x="8980" y="3480"/>
                  <a:pt x="8970" y="3480"/>
                </a:cubicBezTo>
                <a:cubicBezTo>
                  <a:pt x="8876" y="3482"/>
                  <a:pt x="8920" y="3550"/>
                  <a:pt x="8889" y="3579"/>
                </a:cubicBezTo>
                <a:cubicBezTo>
                  <a:pt x="8847" y="3617"/>
                  <a:pt x="8789" y="3647"/>
                  <a:pt x="8758" y="3691"/>
                </a:cubicBezTo>
                <a:cubicBezTo>
                  <a:pt x="8707" y="3761"/>
                  <a:pt x="8663" y="3837"/>
                  <a:pt x="8640" y="3915"/>
                </a:cubicBezTo>
                <a:cubicBezTo>
                  <a:pt x="8626" y="3956"/>
                  <a:pt x="8622" y="3992"/>
                  <a:pt x="8580" y="4021"/>
                </a:cubicBezTo>
                <a:cubicBezTo>
                  <a:pt x="8557" y="4037"/>
                  <a:pt x="8533" y="4057"/>
                  <a:pt x="8521" y="4079"/>
                </a:cubicBezTo>
                <a:lnTo>
                  <a:pt x="8499" y="4119"/>
                </a:lnTo>
                <a:cubicBezTo>
                  <a:pt x="8482" y="4164"/>
                  <a:pt x="8447" y="4232"/>
                  <a:pt x="8421" y="4269"/>
                </a:cubicBezTo>
                <a:lnTo>
                  <a:pt x="8405" y="4305"/>
                </a:lnTo>
                <a:cubicBezTo>
                  <a:pt x="8388" y="4346"/>
                  <a:pt x="8380" y="4390"/>
                  <a:pt x="8365" y="4432"/>
                </a:cubicBezTo>
                <a:lnTo>
                  <a:pt x="8353" y="4469"/>
                </a:lnTo>
                <a:cubicBezTo>
                  <a:pt x="8334" y="4508"/>
                  <a:pt x="8254" y="4594"/>
                  <a:pt x="8273" y="4614"/>
                </a:cubicBezTo>
                <a:cubicBezTo>
                  <a:pt x="8292" y="4635"/>
                  <a:pt x="8261" y="4753"/>
                  <a:pt x="8259" y="4796"/>
                </a:cubicBezTo>
                <a:cubicBezTo>
                  <a:pt x="8256" y="4838"/>
                  <a:pt x="8251" y="4940"/>
                  <a:pt x="8261" y="4966"/>
                </a:cubicBezTo>
                <a:cubicBezTo>
                  <a:pt x="8272" y="4992"/>
                  <a:pt x="8264" y="5071"/>
                  <a:pt x="8245" y="5143"/>
                </a:cubicBezTo>
                <a:lnTo>
                  <a:pt x="8273" y="5214"/>
                </a:lnTo>
                <a:lnTo>
                  <a:pt x="8301" y="5281"/>
                </a:lnTo>
                <a:cubicBezTo>
                  <a:pt x="8333" y="5356"/>
                  <a:pt x="8465" y="5555"/>
                  <a:pt x="8593" y="5722"/>
                </a:cubicBezTo>
                <a:lnTo>
                  <a:pt x="8686" y="5886"/>
                </a:lnTo>
                <a:lnTo>
                  <a:pt x="8703" y="5917"/>
                </a:lnTo>
                <a:cubicBezTo>
                  <a:pt x="8756" y="5938"/>
                  <a:pt x="8918" y="6004"/>
                  <a:pt x="8966" y="6007"/>
                </a:cubicBezTo>
                <a:cubicBezTo>
                  <a:pt x="8992" y="6009"/>
                  <a:pt x="9086" y="6011"/>
                  <a:pt x="9184" y="6011"/>
                </a:cubicBezTo>
                <a:cubicBezTo>
                  <a:pt x="9275" y="6011"/>
                  <a:pt x="9369" y="6010"/>
                  <a:pt x="9417" y="6005"/>
                </a:cubicBezTo>
                <a:cubicBezTo>
                  <a:pt x="9515" y="5996"/>
                  <a:pt x="9662" y="5971"/>
                  <a:pt x="9688" y="5966"/>
                </a:cubicBezTo>
                <a:cubicBezTo>
                  <a:pt x="9714" y="5961"/>
                  <a:pt x="9776" y="5951"/>
                  <a:pt x="9829" y="5944"/>
                </a:cubicBezTo>
                <a:lnTo>
                  <a:pt x="9876" y="5935"/>
                </a:lnTo>
                <a:lnTo>
                  <a:pt x="10081" y="5897"/>
                </a:lnTo>
                <a:cubicBezTo>
                  <a:pt x="10290" y="5824"/>
                  <a:pt x="10492" y="5745"/>
                  <a:pt x="10531" y="5723"/>
                </a:cubicBezTo>
                <a:lnTo>
                  <a:pt x="10569" y="5711"/>
                </a:lnTo>
                <a:cubicBezTo>
                  <a:pt x="10608" y="5698"/>
                  <a:pt x="10663" y="5717"/>
                  <a:pt x="10685" y="5676"/>
                </a:cubicBezTo>
                <a:lnTo>
                  <a:pt x="10711" y="5627"/>
                </a:lnTo>
                <a:cubicBezTo>
                  <a:pt x="10716" y="5629"/>
                  <a:pt x="10723" y="5630"/>
                  <a:pt x="10732" y="5630"/>
                </a:cubicBezTo>
                <a:cubicBezTo>
                  <a:pt x="10796" y="5630"/>
                  <a:pt x="10951" y="5577"/>
                  <a:pt x="11007" y="5555"/>
                </a:cubicBezTo>
                <a:cubicBezTo>
                  <a:pt x="11064" y="5532"/>
                  <a:pt x="11143" y="5517"/>
                  <a:pt x="11195" y="5517"/>
                </a:cubicBezTo>
                <a:cubicBezTo>
                  <a:pt x="11203" y="5517"/>
                  <a:pt x="11209" y="5517"/>
                  <a:pt x="11216" y="5518"/>
                </a:cubicBezTo>
                <a:lnTo>
                  <a:pt x="11257" y="5490"/>
                </a:lnTo>
                <a:lnTo>
                  <a:pt x="11385" y="5399"/>
                </a:lnTo>
                <a:cubicBezTo>
                  <a:pt x="11555" y="5339"/>
                  <a:pt x="11756" y="5257"/>
                  <a:pt x="11832" y="5214"/>
                </a:cubicBezTo>
                <a:lnTo>
                  <a:pt x="11904" y="5178"/>
                </a:lnTo>
                <a:cubicBezTo>
                  <a:pt x="12052" y="5103"/>
                  <a:pt x="12199" y="5029"/>
                  <a:pt x="12352" y="4961"/>
                </a:cubicBezTo>
                <a:cubicBezTo>
                  <a:pt x="12431" y="4925"/>
                  <a:pt x="12482" y="4855"/>
                  <a:pt x="12585" y="4849"/>
                </a:cubicBezTo>
                <a:cubicBezTo>
                  <a:pt x="12614" y="4848"/>
                  <a:pt x="12635" y="4802"/>
                  <a:pt x="12667" y="4787"/>
                </a:cubicBezTo>
                <a:cubicBezTo>
                  <a:pt x="12702" y="4771"/>
                  <a:pt x="12746" y="4766"/>
                  <a:pt x="12783" y="4752"/>
                </a:cubicBezTo>
                <a:cubicBezTo>
                  <a:pt x="12815" y="4741"/>
                  <a:pt x="12845" y="4712"/>
                  <a:pt x="12874" y="4712"/>
                </a:cubicBezTo>
                <a:cubicBezTo>
                  <a:pt x="12875" y="4712"/>
                  <a:pt x="12875" y="4712"/>
                  <a:pt x="12876" y="4712"/>
                </a:cubicBezTo>
                <a:lnTo>
                  <a:pt x="12974" y="4717"/>
                </a:lnTo>
                <a:cubicBezTo>
                  <a:pt x="12937" y="4684"/>
                  <a:pt x="12988" y="4640"/>
                  <a:pt x="13006" y="4623"/>
                </a:cubicBezTo>
                <a:cubicBezTo>
                  <a:pt x="13026" y="4604"/>
                  <a:pt x="13210" y="4527"/>
                  <a:pt x="13265" y="4495"/>
                </a:cubicBezTo>
                <a:cubicBezTo>
                  <a:pt x="13322" y="4462"/>
                  <a:pt x="13425" y="4403"/>
                  <a:pt x="13493" y="4362"/>
                </a:cubicBezTo>
                <a:lnTo>
                  <a:pt x="13564" y="4334"/>
                </a:lnTo>
                <a:lnTo>
                  <a:pt x="13627" y="4308"/>
                </a:lnTo>
                <a:cubicBezTo>
                  <a:pt x="13688" y="4265"/>
                  <a:pt x="13849" y="4186"/>
                  <a:pt x="13885" y="4161"/>
                </a:cubicBezTo>
                <a:cubicBezTo>
                  <a:pt x="13921" y="4138"/>
                  <a:pt x="13970" y="4110"/>
                  <a:pt x="13993" y="4099"/>
                </a:cubicBezTo>
                <a:lnTo>
                  <a:pt x="14011" y="4085"/>
                </a:lnTo>
                <a:lnTo>
                  <a:pt x="14084" y="4023"/>
                </a:lnTo>
                <a:cubicBezTo>
                  <a:pt x="14183" y="3982"/>
                  <a:pt x="14319" y="3909"/>
                  <a:pt x="14382" y="3859"/>
                </a:cubicBezTo>
                <a:lnTo>
                  <a:pt x="14459" y="3835"/>
                </a:lnTo>
                <a:cubicBezTo>
                  <a:pt x="14485" y="3826"/>
                  <a:pt x="14515" y="3813"/>
                  <a:pt x="14535" y="3796"/>
                </a:cubicBezTo>
                <a:lnTo>
                  <a:pt x="14609" y="3732"/>
                </a:lnTo>
                <a:cubicBezTo>
                  <a:pt x="14649" y="3720"/>
                  <a:pt x="14720" y="3696"/>
                  <a:pt x="14733" y="3689"/>
                </a:cubicBezTo>
                <a:cubicBezTo>
                  <a:pt x="14748" y="3683"/>
                  <a:pt x="14829" y="3635"/>
                  <a:pt x="14854" y="3617"/>
                </a:cubicBezTo>
                <a:cubicBezTo>
                  <a:pt x="14880" y="3601"/>
                  <a:pt x="14978" y="3540"/>
                  <a:pt x="15008" y="3523"/>
                </a:cubicBezTo>
                <a:cubicBezTo>
                  <a:pt x="15036" y="3504"/>
                  <a:pt x="15139" y="3425"/>
                  <a:pt x="15177" y="3417"/>
                </a:cubicBezTo>
                <a:cubicBezTo>
                  <a:pt x="15214" y="3410"/>
                  <a:pt x="15291" y="3379"/>
                  <a:pt x="15349" y="3349"/>
                </a:cubicBezTo>
                <a:lnTo>
                  <a:pt x="15393" y="3317"/>
                </a:lnTo>
                <a:lnTo>
                  <a:pt x="15586" y="3172"/>
                </a:lnTo>
                <a:cubicBezTo>
                  <a:pt x="15843" y="3074"/>
                  <a:pt x="16089" y="2985"/>
                  <a:pt x="16131" y="2974"/>
                </a:cubicBezTo>
                <a:lnTo>
                  <a:pt x="16146" y="2953"/>
                </a:lnTo>
                <a:lnTo>
                  <a:pt x="16185" y="2898"/>
                </a:lnTo>
                <a:cubicBezTo>
                  <a:pt x="16255" y="2882"/>
                  <a:pt x="16359" y="2860"/>
                  <a:pt x="16377" y="2850"/>
                </a:cubicBezTo>
                <a:cubicBezTo>
                  <a:pt x="16395" y="2841"/>
                  <a:pt x="16526" y="2759"/>
                  <a:pt x="16578" y="2742"/>
                </a:cubicBezTo>
                <a:cubicBezTo>
                  <a:pt x="16632" y="2726"/>
                  <a:pt x="16803" y="2658"/>
                  <a:pt x="16851" y="2633"/>
                </a:cubicBezTo>
                <a:cubicBezTo>
                  <a:pt x="16899" y="2609"/>
                  <a:pt x="17022" y="2490"/>
                  <a:pt x="17077" y="2480"/>
                </a:cubicBezTo>
                <a:cubicBezTo>
                  <a:pt x="17132" y="2471"/>
                  <a:pt x="17423" y="2397"/>
                  <a:pt x="17508" y="2358"/>
                </a:cubicBezTo>
                <a:cubicBezTo>
                  <a:pt x="17593" y="2319"/>
                  <a:pt x="18072" y="2140"/>
                  <a:pt x="18237" y="2100"/>
                </a:cubicBezTo>
                <a:cubicBezTo>
                  <a:pt x="18317" y="2082"/>
                  <a:pt x="18388" y="2075"/>
                  <a:pt x="18439" y="2075"/>
                </a:cubicBezTo>
                <a:cubicBezTo>
                  <a:pt x="18494" y="2075"/>
                  <a:pt x="18527" y="2083"/>
                  <a:pt x="18525" y="2091"/>
                </a:cubicBezTo>
                <a:cubicBezTo>
                  <a:pt x="18521" y="2105"/>
                  <a:pt x="18501" y="2146"/>
                  <a:pt x="18478" y="2182"/>
                </a:cubicBezTo>
                <a:lnTo>
                  <a:pt x="18421" y="2183"/>
                </a:lnTo>
                <a:lnTo>
                  <a:pt x="18339" y="2186"/>
                </a:lnTo>
                <a:cubicBezTo>
                  <a:pt x="18354" y="2238"/>
                  <a:pt x="18339" y="2310"/>
                  <a:pt x="18309" y="2345"/>
                </a:cubicBezTo>
                <a:lnTo>
                  <a:pt x="18280" y="2375"/>
                </a:lnTo>
                <a:lnTo>
                  <a:pt x="18257" y="2398"/>
                </a:lnTo>
                <a:cubicBezTo>
                  <a:pt x="18268" y="2424"/>
                  <a:pt x="18244" y="2464"/>
                  <a:pt x="18232" y="2475"/>
                </a:cubicBezTo>
                <a:cubicBezTo>
                  <a:pt x="18220" y="2486"/>
                  <a:pt x="18217" y="2517"/>
                  <a:pt x="18226" y="2545"/>
                </a:cubicBezTo>
                <a:lnTo>
                  <a:pt x="18227" y="2569"/>
                </a:lnTo>
                <a:lnTo>
                  <a:pt x="18227" y="2576"/>
                </a:lnTo>
                <a:cubicBezTo>
                  <a:pt x="18205" y="2583"/>
                  <a:pt x="18181" y="2618"/>
                  <a:pt x="18175" y="2655"/>
                </a:cubicBezTo>
                <a:lnTo>
                  <a:pt x="18033" y="2655"/>
                </a:lnTo>
                <a:cubicBezTo>
                  <a:pt x="18069" y="2685"/>
                  <a:pt x="18076" y="2730"/>
                  <a:pt x="18046" y="2756"/>
                </a:cubicBezTo>
                <a:lnTo>
                  <a:pt x="18022" y="2778"/>
                </a:lnTo>
                <a:lnTo>
                  <a:pt x="18011" y="2788"/>
                </a:lnTo>
                <a:cubicBezTo>
                  <a:pt x="18021" y="2812"/>
                  <a:pt x="17917" y="2870"/>
                  <a:pt x="17908" y="2906"/>
                </a:cubicBezTo>
                <a:cubicBezTo>
                  <a:pt x="17901" y="2942"/>
                  <a:pt x="17894" y="3066"/>
                  <a:pt x="17863" y="3093"/>
                </a:cubicBezTo>
                <a:cubicBezTo>
                  <a:pt x="17832" y="3122"/>
                  <a:pt x="17867" y="3152"/>
                  <a:pt x="17888" y="3154"/>
                </a:cubicBezTo>
                <a:cubicBezTo>
                  <a:pt x="17908" y="3157"/>
                  <a:pt x="17845" y="3221"/>
                  <a:pt x="17805" y="3226"/>
                </a:cubicBezTo>
                <a:cubicBezTo>
                  <a:pt x="17765" y="3230"/>
                  <a:pt x="17754" y="3240"/>
                  <a:pt x="17783" y="3247"/>
                </a:cubicBezTo>
                <a:lnTo>
                  <a:pt x="17802" y="3257"/>
                </a:lnTo>
                <a:lnTo>
                  <a:pt x="17819" y="3267"/>
                </a:lnTo>
                <a:cubicBezTo>
                  <a:pt x="17840" y="3287"/>
                  <a:pt x="17830" y="3304"/>
                  <a:pt x="17796" y="3304"/>
                </a:cubicBezTo>
                <a:lnTo>
                  <a:pt x="17780" y="3309"/>
                </a:lnTo>
                <a:lnTo>
                  <a:pt x="17733" y="3323"/>
                </a:lnTo>
                <a:cubicBezTo>
                  <a:pt x="17729" y="3363"/>
                  <a:pt x="17727" y="3425"/>
                  <a:pt x="17724" y="3463"/>
                </a:cubicBezTo>
                <a:lnTo>
                  <a:pt x="17709" y="3496"/>
                </a:lnTo>
                <a:lnTo>
                  <a:pt x="17693" y="3530"/>
                </a:lnTo>
                <a:cubicBezTo>
                  <a:pt x="17686" y="3527"/>
                  <a:pt x="17678" y="3525"/>
                  <a:pt x="17669" y="3525"/>
                </a:cubicBezTo>
                <a:cubicBezTo>
                  <a:pt x="17630" y="3525"/>
                  <a:pt x="17569" y="3555"/>
                  <a:pt x="17521" y="3601"/>
                </a:cubicBezTo>
                <a:lnTo>
                  <a:pt x="17506" y="3658"/>
                </a:lnTo>
                <a:cubicBezTo>
                  <a:pt x="17487" y="3727"/>
                  <a:pt x="17482" y="3791"/>
                  <a:pt x="17430" y="3854"/>
                </a:cubicBezTo>
                <a:lnTo>
                  <a:pt x="17388" y="3907"/>
                </a:lnTo>
                <a:cubicBezTo>
                  <a:pt x="17387" y="3980"/>
                  <a:pt x="17389" y="4113"/>
                  <a:pt x="17393" y="4199"/>
                </a:cubicBezTo>
                <a:lnTo>
                  <a:pt x="17436" y="4273"/>
                </a:lnTo>
                <a:cubicBezTo>
                  <a:pt x="17465" y="4325"/>
                  <a:pt x="17467" y="4389"/>
                  <a:pt x="17502" y="4437"/>
                </a:cubicBezTo>
                <a:cubicBezTo>
                  <a:pt x="17539" y="4490"/>
                  <a:pt x="17598" y="4531"/>
                  <a:pt x="17578" y="4601"/>
                </a:cubicBezTo>
                <a:lnTo>
                  <a:pt x="17577" y="4607"/>
                </a:lnTo>
                <a:cubicBezTo>
                  <a:pt x="17591" y="4616"/>
                  <a:pt x="17692" y="4686"/>
                  <a:pt x="17703" y="4721"/>
                </a:cubicBezTo>
                <a:cubicBezTo>
                  <a:pt x="17713" y="4757"/>
                  <a:pt x="17749" y="4828"/>
                  <a:pt x="17783" y="4881"/>
                </a:cubicBezTo>
                <a:lnTo>
                  <a:pt x="17821" y="4923"/>
                </a:lnTo>
                <a:cubicBezTo>
                  <a:pt x="17822" y="4924"/>
                  <a:pt x="17824" y="4925"/>
                  <a:pt x="17826" y="4925"/>
                </a:cubicBezTo>
                <a:cubicBezTo>
                  <a:pt x="17836" y="4925"/>
                  <a:pt x="17854" y="4912"/>
                  <a:pt x="17872" y="4912"/>
                </a:cubicBezTo>
                <a:cubicBezTo>
                  <a:pt x="17882" y="4912"/>
                  <a:pt x="17893" y="4916"/>
                  <a:pt x="17902" y="4927"/>
                </a:cubicBezTo>
                <a:lnTo>
                  <a:pt x="17914" y="4941"/>
                </a:lnTo>
                <a:cubicBezTo>
                  <a:pt x="17932" y="4951"/>
                  <a:pt x="17957" y="4957"/>
                  <a:pt x="17978" y="4957"/>
                </a:cubicBezTo>
                <a:cubicBezTo>
                  <a:pt x="17987" y="4957"/>
                  <a:pt x="17995" y="4956"/>
                  <a:pt x="18001" y="4954"/>
                </a:cubicBezTo>
                <a:lnTo>
                  <a:pt x="18036" y="4972"/>
                </a:lnTo>
                <a:lnTo>
                  <a:pt x="18144" y="5028"/>
                </a:lnTo>
                <a:cubicBezTo>
                  <a:pt x="18284" y="5024"/>
                  <a:pt x="18493" y="5004"/>
                  <a:pt x="18611" y="4979"/>
                </a:cubicBezTo>
                <a:lnTo>
                  <a:pt x="18726" y="4976"/>
                </a:lnTo>
                <a:lnTo>
                  <a:pt x="18835" y="4973"/>
                </a:lnTo>
                <a:cubicBezTo>
                  <a:pt x="18953" y="4932"/>
                  <a:pt x="19189" y="4848"/>
                  <a:pt x="19244" y="4828"/>
                </a:cubicBezTo>
                <a:cubicBezTo>
                  <a:pt x="19293" y="4810"/>
                  <a:pt x="19365" y="4798"/>
                  <a:pt x="19409" y="4798"/>
                </a:cubicBezTo>
                <a:cubicBezTo>
                  <a:pt x="19412" y="4798"/>
                  <a:pt x="19415" y="4798"/>
                  <a:pt x="19418" y="4798"/>
                </a:cubicBezTo>
                <a:lnTo>
                  <a:pt x="19443" y="4750"/>
                </a:lnTo>
                <a:cubicBezTo>
                  <a:pt x="19459" y="4717"/>
                  <a:pt x="19531" y="4705"/>
                  <a:pt x="19577" y="4683"/>
                </a:cubicBezTo>
                <a:lnTo>
                  <a:pt x="19618" y="4664"/>
                </a:lnTo>
                <a:cubicBezTo>
                  <a:pt x="19664" y="4642"/>
                  <a:pt x="19736" y="4603"/>
                  <a:pt x="19778" y="4576"/>
                </a:cubicBezTo>
                <a:lnTo>
                  <a:pt x="19821" y="4561"/>
                </a:lnTo>
                <a:lnTo>
                  <a:pt x="19871" y="4544"/>
                </a:lnTo>
                <a:cubicBezTo>
                  <a:pt x="19928" y="4535"/>
                  <a:pt x="20021" y="4515"/>
                  <a:pt x="20034" y="4506"/>
                </a:cubicBezTo>
                <a:cubicBezTo>
                  <a:pt x="20047" y="4499"/>
                  <a:pt x="20140" y="4449"/>
                  <a:pt x="20241" y="4395"/>
                </a:cubicBezTo>
                <a:lnTo>
                  <a:pt x="20324" y="4337"/>
                </a:lnTo>
                <a:lnTo>
                  <a:pt x="20366" y="4308"/>
                </a:lnTo>
                <a:cubicBezTo>
                  <a:pt x="20421" y="4287"/>
                  <a:pt x="20528" y="4252"/>
                  <a:pt x="20554" y="4238"/>
                </a:cubicBezTo>
                <a:cubicBezTo>
                  <a:pt x="20582" y="4224"/>
                  <a:pt x="20632" y="4208"/>
                  <a:pt x="20644" y="4200"/>
                </a:cubicBezTo>
                <a:cubicBezTo>
                  <a:pt x="20656" y="4191"/>
                  <a:pt x="20730" y="4147"/>
                  <a:pt x="20757" y="4136"/>
                </a:cubicBezTo>
                <a:cubicBezTo>
                  <a:pt x="20785" y="4125"/>
                  <a:pt x="20828" y="4089"/>
                  <a:pt x="20855" y="4056"/>
                </a:cubicBezTo>
                <a:lnTo>
                  <a:pt x="20915" y="4038"/>
                </a:lnTo>
                <a:lnTo>
                  <a:pt x="21017" y="4009"/>
                </a:lnTo>
                <a:cubicBezTo>
                  <a:pt x="21109" y="3943"/>
                  <a:pt x="21244" y="3847"/>
                  <a:pt x="21270" y="3836"/>
                </a:cubicBezTo>
                <a:cubicBezTo>
                  <a:pt x="21295" y="3824"/>
                  <a:pt x="21455" y="3779"/>
                  <a:pt x="21494" y="3750"/>
                </a:cubicBezTo>
                <a:cubicBezTo>
                  <a:pt x="21532" y="3722"/>
                  <a:pt x="21711" y="3579"/>
                  <a:pt x="21779" y="3549"/>
                </a:cubicBezTo>
                <a:cubicBezTo>
                  <a:pt x="21846" y="3520"/>
                  <a:pt x="22008" y="3502"/>
                  <a:pt x="22034" y="3477"/>
                </a:cubicBezTo>
                <a:cubicBezTo>
                  <a:pt x="22059" y="3454"/>
                  <a:pt x="22127" y="3397"/>
                  <a:pt x="22185" y="3352"/>
                </a:cubicBezTo>
                <a:lnTo>
                  <a:pt x="22262" y="3337"/>
                </a:lnTo>
                <a:lnTo>
                  <a:pt x="22293" y="3329"/>
                </a:lnTo>
                <a:cubicBezTo>
                  <a:pt x="22321" y="3301"/>
                  <a:pt x="22529" y="3201"/>
                  <a:pt x="22595" y="3166"/>
                </a:cubicBezTo>
                <a:cubicBezTo>
                  <a:pt x="22661" y="3131"/>
                  <a:pt x="22899" y="2995"/>
                  <a:pt x="23124" y="2867"/>
                </a:cubicBezTo>
                <a:lnTo>
                  <a:pt x="23365" y="2795"/>
                </a:lnTo>
                <a:lnTo>
                  <a:pt x="23452" y="2769"/>
                </a:lnTo>
                <a:cubicBezTo>
                  <a:pt x="23534" y="2712"/>
                  <a:pt x="23726" y="2596"/>
                  <a:pt x="23779" y="2583"/>
                </a:cubicBezTo>
                <a:cubicBezTo>
                  <a:pt x="23833" y="2571"/>
                  <a:pt x="23887" y="2556"/>
                  <a:pt x="23901" y="2552"/>
                </a:cubicBezTo>
                <a:lnTo>
                  <a:pt x="23906" y="2545"/>
                </a:lnTo>
                <a:cubicBezTo>
                  <a:pt x="23953" y="2484"/>
                  <a:pt x="24031" y="2468"/>
                  <a:pt x="24106" y="2445"/>
                </a:cubicBezTo>
                <a:cubicBezTo>
                  <a:pt x="24127" y="2439"/>
                  <a:pt x="24153" y="2435"/>
                  <a:pt x="24170" y="2423"/>
                </a:cubicBezTo>
                <a:cubicBezTo>
                  <a:pt x="24189" y="2407"/>
                  <a:pt x="24170" y="2378"/>
                  <a:pt x="24218" y="2368"/>
                </a:cubicBezTo>
                <a:lnTo>
                  <a:pt x="24316" y="2350"/>
                </a:lnTo>
                <a:cubicBezTo>
                  <a:pt x="24410" y="2301"/>
                  <a:pt x="24595" y="2196"/>
                  <a:pt x="24727" y="2113"/>
                </a:cubicBezTo>
                <a:lnTo>
                  <a:pt x="24881" y="2090"/>
                </a:lnTo>
                <a:lnTo>
                  <a:pt x="24889" y="2089"/>
                </a:lnTo>
                <a:cubicBezTo>
                  <a:pt x="24892" y="2084"/>
                  <a:pt x="24882" y="2034"/>
                  <a:pt x="24877" y="2017"/>
                </a:cubicBezTo>
                <a:cubicBezTo>
                  <a:pt x="24876" y="2013"/>
                  <a:pt x="24878" y="2011"/>
                  <a:pt x="24881" y="2011"/>
                </a:cubicBezTo>
                <a:cubicBezTo>
                  <a:pt x="24896" y="2011"/>
                  <a:pt x="24939" y="2036"/>
                  <a:pt x="24955" y="2049"/>
                </a:cubicBezTo>
                <a:cubicBezTo>
                  <a:pt x="24959" y="2052"/>
                  <a:pt x="24966" y="2053"/>
                  <a:pt x="24976" y="2053"/>
                </a:cubicBezTo>
                <a:cubicBezTo>
                  <a:pt x="25018" y="2053"/>
                  <a:pt x="25107" y="2028"/>
                  <a:pt x="25200" y="1990"/>
                </a:cubicBezTo>
                <a:lnTo>
                  <a:pt x="25293" y="1937"/>
                </a:lnTo>
                <a:cubicBezTo>
                  <a:pt x="25346" y="1908"/>
                  <a:pt x="25410" y="1882"/>
                  <a:pt x="25472" y="1875"/>
                </a:cubicBezTo>
                <a:cubicBezTo>
                  <a:pt x="25542" y="1868"/>
                  <a:pt x="25601" y="1851"/>
                  <a:pt x="25653" y="1813"/>
                </a:cubicBezTo>
                <a:cubicBezTo>
                  <a:pt x="25670" y="1801"/>
                  <a:pt x="25690" y="1784"/>
                  <a:pt x="25711" y="1780"/>
                </a:cubicBezTo>
                <a:cubicBezTo>
                  <a:pt x="25720" y="1779"/>
                  <a:pt x="25729" y="1778"/>
                  <a:pt x="25738" y="1778"/>
                </a:cubicBezTo>
                <a:cubicBezTo>
                  <a:pt x="25762" y="1778"/>
                  <a:pt x="25787" y="1782"/>
                  <a:pt x="25811" y="1782"/>
                </a:cubicBezTo>
                <a:cubicBezTo>
                  <a:pt x="25841" y="1782"/>
                  <a:pt x="25868" y="1775"/>
                  <a:pt x="25884" y="1746"/>
                </a:cubicBezTo>
                <a:cubicBezTo>
                  <a:pt x="25898" y="1722"/>
                  <a:pt x="25914" y="1714"/>
                  <a:pt x="25930" y="1714"/>
                </a:cubicBezTo>
                <a:cubicBezTo>
                  <a:pt x="25956" y="1714"/>
                  <a:pt x="25985" y="1732"/>
                  <a:pt x="26014" y="1732"/>
                </a:cubicBezTo>
                <a:cubicBezTo>
                  <a:pt x="26022" y="1732"/>
                  <a:pt x="26030" y="1731"/>
                  <a:pt x="26037" y="1728"/>
                </a:cubicBezTo>
                <a:cubicBezTo>
                  <a:pt x="26087" y="1704"/>
                  <a:pt x="26150" y="1698"/>
                  <a:pt x="26193" y="1657"/>
                </a:cubicBezTo>
                <a:lnTo>
                  <a:pt x="26198" y="1652"/>
                </a:lnTo>
                <a:cubicBezTo>
                  <a:pt x="26222" y="1659"/>
                  <a:pt x="26229" y="1687"/>
                  <a:pt x="26210" y="1712"/>
                </a:cubicBezTo>
                <a:lnTo>
                  <a:pt x="26218" y="1728"/>
                </a:lnTo>
                <a:cubicBezTo>
                  <a:pt x="26229" y="1748"/>
                  <a:pt x="26265" y="1759"/>
                  <a:pt x="26285" y="1778"/>
                </a:cubicBezTo>
                <a:cubicBezTo>
                  <a:pt x="26289" y="1781"/>
                  <a:pt x="26274" y="1807"/>
                  <a:pt x="26260" y="1813"/>
                </a:cubicBezTo>
                <a:lnTo>
                  <a:pt x="26236" y="1827"/>
                </a:lnTo>
                <a:cubicBezTo>
                  <a:pt x="26205" y="1836"/>
                  <a:pt x="26152" y="1857"/>
                  <a:pt x="26121" y="1875"/>
                </a:cubicBezTo>
                <a:lnTo>
                  <a:pt x="26096" y="1895"/>
                </a:lnTo>
                <a:cubicBezTo>
                  <a:pt x="26091" y="1900"/>
                  <a:pt x="26102" y="1926"/>
                  <a:pt x="26114" y="1933"/>
                </a:cubicBezTo>
                <a:cubicBezTo>
                  <a:pt x="26115" y="1934"/>
                  <a:pt x="26116" y="1934"/>
                  <a:pt x="26117" y="1934"/>
                </a:cubicBezTo>
                <a:cubicBezTo>
                  <a:pt x="26127" y="1934"/>
                  <a:pt x="26139" y="1907"/>
                  <a:pt x="26151" y="1907"/>
                </a:cubicBezTo>
                <a:cubicBezTo>
                  <a:pt x="26157" y="1907"/>
                  <a:pt x="26163" y="1913"/>
                  <a:pt x="26168" y="1930"/>
                </a:cubicBezTo>
                <a:lnTo>
                  <a:pt x="26173" y="1947"/>
                </a:lnTo>
                <a:cubicBezTo>
                  <a:pt x="26145" y="1970"/>
                  <a:pt x="26054" y="2003"/>
                  <a:pt x="26024" y="2005"/>
                </a:cubicBezTo>
                <a:cubicBezTo>
                  <a:pt x="25994" y="2006"/>
                  <a:pt x="26029" y="2077"/>
                  <a:pt x="26017" y="2104"/>
                </a:cubicBezTo>
                <a:cubicBezTo>
                  <a:pt x="26012" y="2113"/>
                  <a:pt x="26007" y="2116"/>
                  <a:pt x="26002" y="2116"/>
                </a:cubicBezTo>
                <a:cubicBezTo>
                  <a:pt x="25991" y="2116"/>
                  <a:pt x="25980" y="2102"/>
                  <a:pt x="25978" y="2091"/>
                </a:cubicBezTo>
                <a:cubicBezTo>
                  <a:pt x="25977" y="2087"/>
                  <a:pt x="25975" y="2086"/>
                  <a:pt x="25973" y="2086"/>
                </a:cubicBezTo>
                <a:cubicBezTo>
                  <a:pt x="25963" y="2086"/>
                  <a:pt x="25944" y="2110"/>
                  <a:pt x="25925" y="2115"/>
                </a:cubicBezTo>
                <a:cubicBezTo>
                  <a:pt x="25904" y="2122"/>
                  <a:pt x="25865" y="2154"/>
                  <a:pt x="25842" y="2187"/>
                </a:cubicBezTo>
                <a:lnTo>
                  <a:pt x="25829" y="2221"/>
                </a:lnTo>
                <a:lnTo>
                  <a:pt x="25804" y="2286"/>
                </a:lnTo>
                <a:cubicBezTo>
                  <a:pt x="25757" y="2350"/>
                  <a:pt x="25623" y="2492"/>
                  <a:pt x="25591" y="2531"/>
                </a:cubicBezTo>
                <a:cubicBezTo>
                  <a:pt x="25559" y="2569"/>
                  <a:pt x="25518" y="2628"/>
                  <a:pt x="25499" y="2660"/>
                </a:cubicBezTo>
                <a:lnTo>
                  <a:pt x="25484" y="2692"/>
                </a:lnTo>
                <a:cubicBezTo>
                  <a:pt x="25484" y="2694"/>
                  <a:pt x="25506" y="2704"/>
                  <a:pt x="25516" y="2704"/>
                </a:cubicBezTo>
                <a:lnTo>
                  <a:pt x="25529" y="2702"/>
                </a:lnTo>
                <a:cubicBezTo>
                  <a:pt x="25531" y="2701"/>
                  <a:pt x="25532" y="2701"/>
                  <a:pt x="25534" y="2701"/>
                </a:cubicBezTo>
                <a:cubicBezTo>
                  <a:pt x="25550" y="2701"/>
                  <a:pt x="25555" y="2739"/>
                  <a:pt x="25552" y="2753"/>
                </a:cubicBezTo>
                <a:cubicBezTo>
                  <a:pt x="25551" y="2760"/>
                  <a:pt x="25543" y="2763"/>
                  <a:pt x="25534" y="2763"/>
                </a:cubicBezTo>
                <a:cubicBezTo>
                  <a:pt x="25524" y="2763"/>
                  <a:pt x="25515" y="2760"/>
                  <a:pt x="25511" y="2758"/>
                </a:cubicBezTo>
                <a:cubicBezTo>
                  <a:pt x="25511" y="2758"/>
                  <a:pt x="25511" y="2758"/>
                  <a:pt x="25510" y="2758"/>
                </a:cubicBezTo>
                <a:cubicBezTo>
                  <a:pt x="25500" y="2758"/>
                  <a:pt x="25442" y="2821"/>
                  <a:pt x="25451" y="2848"/>
                </a:cubicBezTo>
                <a:cubicBezTo>
                  <a:pt x="25456" y="2859"/>
                  <a:pt x="25453" y="2864"/>
                  <a:pt x="25446" y="2864"/>
                </a:cubicBezTo>
                <a:cubicBezTo>
                  <a:pt x="25437" y="2864"/>
                  <a:pt x="25419" y="2854"/>
                  <a:pt x="25407" y="2843"/>
                </a:cubicBezTo>
                <a:cubicBezTo>
                  <a:pt x="25405" y="2841"/>
                  <a:pt x="25403" y="2840"/>
                  <a:pt x="25401" y="2840"/>
                </a:cubicBezTo>
                <a:cubicBezTo>
                  <a:pt x="25384" y="2840"/>
                  <a:pt x="25370" y="2918"/>
                  <a:pt x="25370" y="2943"/>
                </a:cubicBezTo>
                <a:cubicBezTo>
                  <a:pt x="25370" y="2972"/>
                  <a:pt x="25300" y="2982"/>
                  <a:pt x="25285" y="2993"/>
                </a:cubicBezTo>
                <a:cubicBezTo>
                  <a:pt x="25269" y="3005"/>
                  <a:pt x="25295" y="3029"/>
                  <a:pt x="25315" y="3035"/>
                </a:cubicBezTo>
                <a:cubicBezTo>
                  <a:pt x="25334" y="3044"/>
                  <a:pt x="25268" y="3059"/>
                  <a:pt x="25244" y="3061"/>
                </a:cubicBezTo>
                <a:cubicBezTo>
                  <a:pt x="25218" y="3065"/>
                  <a:pt x="25254" y="3090"/>
                  <a:pt x="25321" y="3118"/>
                </a:cubicBezTo>
                <a:lnTo>
                  <a:pt x="25279" y="3177"/>
                </a:lnTo>
                <a:cubicBezTo>
                  <a:pt x="25272" y="3190"/>
                  <a:pt x="25263" y="3204"/>
                  <a:pt x="25252" y="3214"/>
                </a:cubicBezTo>
                <a:cubicBezTo>
                  <a:pt x="25240" y="3225"/>
                  <a:pt x="25216" y="3244"/>
                  <a:pt x="25207" y="3244"/>
                </a:cubicBezTo>
                <a:cubicBezTo>
                  <a:pt x="25206" y="3244"/>
                  <a:pt x="25205" y="3244"/>
                  <a:pt x="25205" y="3244"/>
                </a:cubicBezTo>
                <a:cubicBezTo>
                  <a:pt x="25143" y="3220"/>
                  <a:pt x="25221" y="3213"/>
                  <a:pt x="25215" y="3194"/>
                </a:cubicBezTo>
                <a:lnTo>
                  <a:pt x="25210" y="3179"/>
                </a:lnTo>
                <a:cubicBezTo>
                  <a:pt x="25208" y="3173"/>
                  <a:pt x="25204" y="3170"/>
                  <a:pt x="25198" y="3170"/>
                </a:cubicBezTo>
                <a:cubicBezTo>
                  <a:pt x="25183" y="3170"/>
                  <a:pt x="25156" y="3194"/>
                  <a:pt x="25130" y="3234"/>
                </a:cubicBezTo>
                <a:lnTo>
                  <a:pt x="25099" y="3275"/>
                </a:lnTo>
                <a:lnTo>
                  <a:pt x="25089" y="3288"/>
                </a:lnTo>
                <a:cubicBezTo>
                  <a:pt x="25069" y="3299"/>
                  <a:pt x="24996" y="3339"/>
                  <a:pt x="25010" y="3350"/>
                </a:cubicBezTo>
                <a:cubicBezTo>
                  <a:pt x="25023" y="3362"/>
                  <a:pt x="25046" y="3378"/>
                  <a:pt x="25061" y="3384"/>
                </a:cubicBezTo>
                <a:lnTo>
                  <a:pt x="25061" y="3390"/>
                </a:lnTo>
                <a:cubicBezTo>
                  <a:pt x="25059" y="3451"/>
                  <a:pt x="25078" y="3509"/>
                  <a:pt x="25007" y="3561"/>
                </a:cubicBezTo>
                <a:cubicBezTo>
                  <a:pt x="24948" y="3606"/>
                  <a:pt x="24896" y="3658"/>
                  <a:pt x="24832" y="3701"/>
                </a:cubicBezTo>
                <a:cubicBezTo>
                  <a:pt x="24789" y="3729"/>
                  <a:pt x="24748" y="3761"/>
                  <a:pt x="24847" y="3780"/>
                </a:cubicBezTo>
                <a:lnTo>
                  <a:pt x="24883" y="3786"/>
                </a:lnTo>
                <a:cubicBezTo>
                  <a:pt x="24867" y="3816"/>
                  <a:pt x="24825" y="3892"/>
                  <a:pt x="24794" y="3953"/>
                </a:cubicBezTo>
                <a:lnTo>
                  <a:pt x="24788" y="4043"/>
                </a:lnTo>
                <a:lnTo>
                  <a:pt x="24784" y="4098"/>
                </a:lnTo>
                <a:cubicBezTo>
                  <a:pt x="24789" y="4157"/>
                  <a:pt x="24791" y="4213"/>
                  <a:pt x="24795" y="4221"/>
                </a:cubicBezTo>
                <a:cubicBezTo>
                  <a:pt x="24799" y="4227"/>
                  <a:pt x="24821" y="4296"/>
                  <a:pt x="24847" y="4375"/>
                </a:cubicBezTo>
                <a:lnTo>
                  <a:pt x="24897" y="4433"/>
                </a:lnTo>
                <a:lnTo>
                  <a:pt x="24945" y="4490"/>
                </a:lnTo>
                <a:cubicBezTo>
                  <a:pt x="24987" y="4557"/>
                  <a:pt x="25011" y="4643"/>
                  <a:pt x="24999" y="4681"/>
                </a:cubicBezTo>
                <a:lnTo>
                  <a:pt x="25079" y="4685"/>
                </a:lnTo>
                <a:lnTo>
                  <a:pt x="25104" y="4686"/>
                </a:lnTo>
                <a:cubicBezTo>
                  <a:pt x="25130" y="4730"/>
                  <a:pt x="25181" y="4788"/>
                  <a:pt x="25196" y="4794"/>
                </a:cubicBezTo>
                <a:cubicBezTo>
                  <a:pt x="25212" y="4801"/>
                  <a:pt x="25298" y="4824"/>
                  <a:pt x="25328" y="4829"/>
                </a:cubicBezTo>
                <a:cubicBezTo>
                  <a:pt x="25356" y="4834"/>
                  <a:pt x="25431" y="4854"/>
                  <a:pt x="25493" y="4873"/>
                </a:cubicBezTo>
                <a:lnTo>
                  <a:pt x="25540" y="4900"/>
                </a:lnTo>
                <a:cubicBezTo>
                  <a:pt x="25551" y="4906"/>
                  <a:pt x="25561" y="4909"/>
                  <a:pt x="25571" y="4909"/>
                </a:cubicBezTo>
                <a:cubicBezTo>
                  <a:pt x="25602" y="4909"/>
                  <a:pt x="25627" y="4882"/>
                  <a:pt x="25664" y="4882"/>
                </a:cubicBezTo>
                <a:cubicBezTo>
                  <a:pt x="25671" y="4882"/>
                  <a:pt x="25679" y="4883"/>
                  <a:pt x="25688" y="4886"/>
                </a:cubicBezTo>
                <a:lnTo>
                  <a:pt x="25771" y="4910"/>
                </a:lnTo>
                <a:cubicBezTo>
                  <a:pt x="25879" y="4901"/>
                  <a:pt x="25983" y="4882"/>
                  <a:pt x="25989" y="4868"/>
                </a:cubicBezTo>
                <a:cubicBezTo>
                  <a:pt x="25991" y="4864"/>
                  <a:pt x="25995" y="4862"/>
                  <a:pt x="26001" y="4862"/>
                </a:cubicBezTo>
                <a:cubicBezTo>
                  <a:pt x="26015" y="4862"/>
                  <a:pt x="26037" y="4872"/>
                  <a:pt x="26060" y="4890"/>
                </a:cubicBezTo>
                <a:lnTo>
                  <a:pt x="26094" y="4897"/>
                </a:lnTo>
                <a:cubicBezTo>
                  <a:pt x="26100" y="4899"/>
                  <a:pt x="26105" y="4899"/>
                  <a:pt x="26109" y="4899"/>
                </a:cubicBezTo>
                <a:cubicBezTo>
                  <a:pt x="26138" y="4899"/>
                  <a:pt x="26132" y="4867"/>
                  <a:pt x="26141" y="4849"/>
                </a:cubicBezTo>
                <a:lnTo>
                  <a:pt x="26142" y="4846"/>
                </a:lnTo>
                <a:cubicBezTo>
                  <a:pt x="26152" y="4847"/>
                  <a:pt x="26216" y="4872"/>
                  <a:pt x="26254" y="4872"/>
                </a:cubicBezTo>
                <a:cubicBezTo>
                  <a:pt x="26266" y="4872"/>
                  <a:pt x="26275" y="4870"/>
                  <a:pt x="26280" y="4863"/>
                </a:cubicBezTo>
                <a:cubicBezTo>
                  <a:pt x="26291" y="4847"/>
                  <a:pt x="26309" y="4838"/>
                  <a:pt x="26327" y="4838"/>
                </a:cubicBezTo>
                <a:cubicBezTo>
                  <a:pt x="26341" y="4838"/>
                  <a:pt x="26356" y="4843"/>
                  <a:pt x="26368" y="4853"/>
                </a:cubicBezTo>
                <a:lnTo>
                  <a:pt x="26441" y="4837"/>
                </a:lnTo>
                <a:lnTo>
                  <a:pt x="26488" y="4827"/>
                </a:lnTo>
                <a:cubicBezTo>
                  <a:pt x="26538" y="4814"/>
                  <a:pt x="26654" y="4794"/>
                  <a:pt x="26745" y="4783"/>
                </a:cubicBezTo>
                <a:lnTo>
                  <a:pt x="26796" y="4745"/>
                </a:lnTo>
                <a:cubicBezTo>
                  <a:pt x="26865" y="4693"/>
                  <a:pt x="26962" y="4738"/>
                  <a:pt x="27015" y="4680"/>
                </a:cubicBezTo>
                <a:lnTo>
                  <a:pt x="27046" y="4645"/>
                </a:lnTo>
                <a:cubicBezTo>
                  <a:pt x="27096" y="4627"/>
                  <a:pt x="27149" y="4604"/>
                  <a:pt x="27163" y="4598"/>
                </a:cubicBezTo>
                <a:lnTo>
                  <a:pt x="27169" y="4602"/>
                </a:lnTo>
                <a:lnTo>
                  <a:pt x="27276" y="4663"/>
                </a:lnTo>
                <a:cubicBezTo>
                  <a:pt x="27380" y="4618"/>
                  <a:pt x="27541" y="4526"/>
                  <a:pt x="27581" y="4526"/>
                </a:cubicBezTo>
                <a:cubicBezTo>
                  <a:pt x="27581" y="4526"/>
                  <a:pt x="27581" y="4526"/>
                  <a:pt x="27581" y="4526"/>
                </a:cubicBezTo>
                <a:cubicBezTo>
                  <a:pt x="27582" y="4526"/>
                  <a:pt x="27582" y="4526"/>
                  <a:pt x="27582" y="4526"/>
                </a:cubicBezTo>
                <a:cubicBezTo>
                  <a:pt x="27622" y="4526"/>
                  <a:pt x="27740" y="4469"/>
                  <a:pt x="27785" y="4467"/>
                </a:cubicBezTo>
                <a:cubicBezTo>
                  <a:pt x="27829" y="4464"/>
                  <a:pt x="27906" y="4457"/>
                  <a:pt x="27922" y="4450"/>
                </a:cubicBezTo>
                <a:cubicBezTo>
                  <a:pt x="27937" y="4444"/>
                  <a:pt x="28064" y="4388"/>
                  <a:pt x="28110" y="4372"/>
                </a:cubicBezTo>
                <a:cubicBezTo>
                  <a:pt x="28154" y="4355"/>
                  <a:pt x="28240" y="4319"/>
                  <a:pt x="28273" y="4319"/>
                </a:cubicBezTo>
                <a:cubicBezTo>
                  <a:pt x="28273" y="4319"/>
                  <a:pt x="28274" y="4319"/>
                  <a:pt x="28274" y="4319"/>
                </a:cubicBezTo>
                <a:cubicBezTo>
                  <a:pt x="28274" y="4319"/>
                  <a:pt x="28275" y="4319"/>
                  <a:pt x="28275" y="4319"/>
                </a:cubicBezTo>
                <a:cubicBezTo>
                  <a:pt x="28310" y="4319"/>
                  <a:pt x="28516" y="4265"/>
                  <a:pt x="28588" y="4246"/>
                </a:cubicBezTo>
                <a:cubicBezTo>
                  <a:pt x="28660" y="4227"/>
                  <a:pt x="28761" y="4198"/>
                  <a:pt x="28814" y="4183"/>
                </a:cubicBezTo>
                <a:lnTo>
                  <a:pt x="28818" y="4161"/>
                </a:lnTo>
                <a:cubicBezTo>
                  <a:pt x="28823" y="4135"/>
                  <a:pt x="28831" y="4128"/>
                  <a:pt x="28841" y="4128"/>
                </a:cubicBezTo>
                <a:cubicBezTo>
                  <a:pt x="28856" y="4128"/>
                  <a:pt x="28872" y="4147"/>
                  <a:pt x="28877" y="4147"/>
                </a:cubicBezTo>
                <a:cubicBezTo>
                  <a:pt x="28877" y="4147"/>
                  <a:pt x="28877" y="4147"/>
                  <a:pt x="28878" y="4147"/>
                </a:cubicBezTo>
                <a:lnTo>
                  <a:pt x="28975" y="4084"/>
                </a:lnTo>
                <a:cubicBezTo>
                  <a:pt x="29103" y="4059"/>
                  <a:pt x="29247" y="4027"/>
                  <a:pt x="29261" y="4020"/>
                </a:cubicBezTo>
                <a:cubicBezTo>
                  <a:pt x="29273" y="4012"/>
                  <a:pt x="29343" y="3969"/>
                  <a:pt x="29370" y="3966"/>
                </a:cubicBezTo>
                <a:cubicBezTo>
                  <a:pt x="29397" y="3964"/>
                  <a:pt x="29442" y="3958"/>
                  <a:pt x="29471" y="3953"/>
                </a:cubicBezTo>
                <a:lnTo>
                  <a:pt x="29482" y="3940"/>
                </a:lnTo>
                <a:lnTo>
                  <a:pt x="29518" y="3900"/>
                </a:lnTo>
                <a:cubicBezTo>
                  <a:pt x="29573" y="3902"/>
                  <a:pt x="29645" y="3904"/>
                  <a:pt x="29679" y="3907"/>
                </a:cubicBezTo>
                <a:lnTo>
                  <a:pt x="29690" y="3897"/>
                </a:lnTo>
                <a:cubicBezTo>
                  <a:pt x="29764" y="3817"/>
                  <a:pt x="29883" y="3821"/>
                  <a:pt x="29982" y="3789"/>
                </a:cubicBezTo>
                <a:lnTo>
                  <a:pt x="30037" y="3770"/>
                </a:lnTo>
                <a:cubicBezTo>
                  <a:pt x="30100" y="3758"/>
                  <a:pt x="30232" y="3724"/>
                  <a:pt x="30262" y="3714"/>
                </a:cubicBezTo>
                <a:cubicBezTo>
                  <a:pt x="30288" y="3704"/>
                  <a:pt x="30372" y="3651"/>
                  <a:pt x="30408" y="3651"/>
                </a:cubicBezTo>
                <a:cubicBezTo>
                  <a:pt x="30411" y="3651"/>
                  <a:pt x="30414" y="3651"/>
                  <a:pt x="30416" y="3652"/>
                </a:cubicBezTo>
                <a:cubicBezTo>
                  <a:pt x="30435" y="3660"/>
                  <a:pt x="30465" y="3664"/>
                  <a:pt x="30494" y="3664"/>
                </a:cubicBezTo>
                <a:cubicBezTo>
                  <a:pt x="30509" y="3664"/>
                  <a:pt x="30524" y="3663"/>
                  <a:pt x="30537" y="3660"/>
                </a:cubicBezTo>
                <a:lnTo>
                  <a:pt x="30572" y="3652"/>
                </a:lnTo>
                <a:cubicBezTo>
                  <a:pt x="30575" y="3651"/>
                  <a:pt x="30579" y="3651"/>
                  <a:pt x="30582" y="3651"/>
                </a:cubicBezTo>
                <a:cubicBezTo>
                  <a:pt x="30596" y="3651"/>
                  <a:pt x="30612" y="3655"/>
                  <a:pt x="30626" y="3655"/>
                </a:cubicBezTo>
                <a:cubicBezTo>
                  <a:pt x="30644" y="3655"/>
                  <a:pt x="30659" y="3649"/>
                  <a:pt x="30663" y="3625"/>
                </a:cubicBezTo>
                <a:cubicBezTo>
                  <a:pt x="30667" y="3601"/>
                  <a:pt x="30673" y="3593"/>
                  <a:pt x="30681" y="3593"/>
                </a:cubicBezTo>
                <a:cubicBezTo>
                  <a:pt x="30694" y="3593"/>
                  <a:pt x="30711" y="3617"/>
                  <a:pt x="30725" y="3617"/>
                </a:cubicBezTo>
                <a:cubicBezTo>
                  <a:pt x="30726" y="3617"/>
                  <a:pt x="30727" y="3616"/>
                  <a:pt x="30728" y="3616"/>
                </a:cubicBezTo>
                <a:lnTo>
                  <a:pt x="30795" y="3596"/>
                </a:lnTo>
                <a:cubicBezTo>
                  <a:pt x="30870" y="3576"/>
                  <a:pt x="31035" y="3533"/>
                  <a:pt x="31061" y="3509"/>
                </a:cubicBezTo>
                <a:cubicBezTo>
                  <a:pt x="31081" y="3492"/>
                  <a:pt x="31138" y="3481"/>
                  <a:pt x="31199" y="3481"/>
                </a:cubicBezTo>
                <a:cubicBezTo>
                  <a:pt x="31217" y="3481"/>
                  <a:pt x="31235" y="3482"/>
                  <a:pt x="31252" y="3484"/>
                </a:cubicBezTo>
                <a:lnTo>
                  <a:pt x="31324" y="3496"/>
                </a:lnTo>
                <a:cubicBezTo>
                  <a:pt x="31325" y="3496"/>
                  <a:pt x="31325" y="3496"/>
                  <a:pt x="31326" y="3496"/>
                </a:cubicBezTo>
                <a:cubicBezTo>
                  <a:pt x="31332" y="3496"/>
                  <a:pt x="31339" y="3494"/>
                  <a:pt x="31341" y="3492"/>
                </a:cubicBezTo>
                <a:lnTo>
                  <a:pt x="31379" y="3442"/>
                </a:lnTo>
                <a:cubicBezTo>
                  <a:pt x="31389" y="3445"/>
                  <a:pt x="31399" y="3445"/>
                  <a:pt x="31411" y="3445"/>
                </a:cubicBezTo>
                <a:cubicBezTo>
                  <a:pt x="31470" y="3445"/>
                  <a:pt x="31555" y="3423"/>
                  <a:pt x="31591" y="3423"/>
                </a:cubicBezTo>
                <a:cubicBezTo>
                  <a:pt x="31594" y="3423"/>
                  <a:pt x="31597" y="3424"/>
                  <a:pt x="31599" y="3424"/>
                </a:cubicBezTo>
                <a:cubicBezTo>
                  <a:pt x="31612" y="3426"/>
                  <a:pt x="31629" y="3427"/>
                  <a:pt x="31647" y="3427"/>
                </a:cubicBezTo>
                <a:cubicBezTo>
                  <a:pt x="31678" y="3427"/>
                  <a:pt x="31710" y="3424"/>
                  <a:pt x="31720" y="3421"/>
                </a:cubicBezTo>
                <a:cubicBezTo>
                  <a:pt x="31735" y="3416"/>
                  <a:pt x="31894" y="3393"/>
                  <a:pt x="31951" y="3386"/>
                </a:cubicBezTo>
                <a:cubicBezTo>
                  <a:pt x="31966" y="3384"/>
                  <a:pt x="31991" y="3383"/>
                  <a:pt x="32020" y="3383"/>
                </a:cubicBezTo>
                <a:cubicBezTo>
                  <a:pt x="32101" y="3383"/>
                  <a:pt x="32214" y="3389"/>
                  <a:pt x="32254" y="3398"/>
                </a:cubicBezTo>
                <a:cubicBezTo>
                  <a:pt x="32310" y="3411"/>
                  <a:pt x="32375" y="3422"/>
                  <a:pt x="32398" y="3426"/>
                </a:cubicBezTo>
                <a:lnTo>
                  <a:pt x="32421" y="3425"/>
                </a:lnTo>
                <a:cubicBezTo>
                  <a:pt x="32432" y="3425"/>
                  <a:pt x="32454" y="3413"/>
                  <a:pt x="32458" y="3413"/>
                </a:cubicBezTo>
                <a:cubicBezTo>
                  <a:pt x="32459" y="3413"/>
                  <a:pt x="32459" y="3414"/>
                  <a:pt x="32459" y="3414"/>
                </a:cubicBezTo>
                <a:lnTo>
                  <a:pt x="32470" y="3430"/>
                </a:lnTo>
                <a:cubicBezTo>
                  <a:pt x="32478" y="3444"/>
                  <a:pt x="32503" y="3450"/>
                  <a:pt x="32523" y="3450"/>
                </a:cubicBezTo>
                <a:cubicBezTo>
                  <a:pt x="32530" y="3450"/>
                  <a:pt x="32536" y="3449"/>
                  <a:pt x="32540" y="3448"/>
                </a:cubicBezTo>
                <a:cubicBezTo>
                  <a:pt x="32541" y="3447"/>
                  <a:pt x="32543" y="3447"/>
                  <a:pt x="32546" y="3447"/>
                </a:cubicBezTo>
                <a:cubicBezTo>
                  <a:pt x="32568" y="3447"/>
                  <a:pt x="32628" y="3466"/>
                  <a:pt x="32645" y="3478"/>
                </a:cubicBezTo>
                <a:cubicBezTo>
                  <a:pt x="32664" y="3493"/>
                  <a:pt x="32722" y="3573"/>
                  <a:pt x="32751" y="3581"/>
                </a:cubicBezTo>
                <a:cubicBezTo>
                  <a:pt x="32778" y="3590"/>
                  <a:pt x="32822" y="3669"/>
                  <a:pt x="32856" y="3669"/>
                </a:cubicBezTo>
                <a:cubicBezTo>
                  <a:pt x="32857" y="3669"/>
                  <a:pt x="32858" y="3669"/>
                  <a:pt x="32859" y="3669"/>
                </a:cubicBezTo>
                <a:cubicBezTo>
                  <a:pt x="32861" y="3668"/>
                  <a:pt x="32864" y="3668"/>
                  <a:pt x="32866" y="3668"/>
                </a:cubicBezTo>
                <a:cubicBezTo>
                  <a:pt x="32896" y="3668"/>
                  <a:pt x="32910" y="3685"/>
                  <a:pt x="32906" y="3692"/>
                </a:cubicBezTo>
                <a:cubicBezTo>
                  <a:pt x="32902" y="3699"/>
                  <a:pt x="32916" y="3704"/>
                  <a:pt x="32937" y="3704"/>
                </a:cubicBezTo>
                <a:cubicBezTo>
                  <a:pt x="32939" y="3704"/>
                  <a:pt x="32941" y="3704"/>
                  <a:pt x="32943" y="3704"/>
                </a:cubicBezTo>
                <a:lnTo>
                  <a:pt x="32964" y="3698"/>
                </a:lnTo>
                <a:cubicBezTo>
                  <a:pt x="32968" y="3697"/>
                  <a:pt x="32961" y="3676"/>
                  <a:pt x="32968" y="3671"/>
                </a:cubicBezTo>
                <a:lnTo>
                  <a:pt x="32976" y="3666"/>
                </a:lnTo>
                <a:cubicBezTo>
                  <a:pt x="32992" y="3668"/>
                  <a:pt x="33009" y="3693"/>
                  <a:pt x="33014" y="3723"/>
                </a:cubicBezTo>
                <a:lnTo>
                  <a:pt x="33055" y="3713"/>
                </a:lnTo>
                <a:lnTo>
                  <a:pt x="33081" y="3707"/>
                </a:lnTo>
                <a:cubicBezTo>
                  <a:pt x="33101" y="3687"/>
                  <a:pt x="33097" y="3642"/>
                  <a:pt x="33070" y="3606"/>
                </a:cubicBezTo>
                <a:lnTo>
                  <a:pt x="33049" y="3576"/>
                </a:lnTo>
                <a:cubicBezTo>
                  <a:pt x="33027" y="3547"/>
                  <a:pt x="32992" y="3520"/>
                  <a:pt x="32983" y="3489"/>
                </a:cubicBezTo>
                <a:lnTo>
                  <a:pt x="32967" y="3427"/>
                </a:lnTo>
                <a:cubicBezTo>
                  <a:pt x="32968" y="3358"/>
                  <a:pt x="32972" y="3295"/>
                  <a:pt x="32973" y="3292"/>
                </a:cubicBezTo>
                <a:cubicBezTo>
                  <a:pt x="32973" y="3290"/>
                  <a:pt x="33002" y="3241"/>
                  <a:pt x="32982" y="3231"/>
                </a:cubicBezTo>
                <a:cubicBezTo>
                  <a:pt x="32963" y="3219"/>
                  <a:pt x="32910" y="3139"/>
                  <a:pt x="32890" y="3116"/>
                </a:cubicBezTo>
                <a:cubicBezTo>
                  <a:pt x="32869" y="3092"/>
                  <a:pt x="32752" y="3019"/>
                  <a:pt x="32629" y="2954"/>
                </a:cubicBezTo>
                <a:lnTo>
                  <a:pt x="32519" y="2896"/>
                </a:lnTo>
                <a:lnTo>
                  <a:pt x="32504" y="2887"/>
                </a:lnTo>
                <a:cubicBezTo>
                  <a:pt x="32501" y="2886"/>
                  <a:pt x="32493" y="2885"/>
                  <a:pt x="32482" y="2885"/>
                </a:cubicBezTo>
                <a:cubicBezTo>
                  <a:pt x="32455" y="2885"/>
                  <a:pt x="32410" y="2888"/>
                  <a:pt x="32367" y="2888"/>
                </a:cubicBezTo>
                <a:cubicBezTo>
                  <a:pt x="32328" y="2888"/>
                  <a:pt x="32292" y="2886"/>
                  <a:pt x="32272" y="2877"/>
                </a:cubicBezTo>
                <a:cubicBezTo>
                  <a:pt x="32222" y="2855"/>
                  <a:pt x="32102" y="2788"/>
                  <a:pt x="32057" y="2788"/>
                </a:cubicBezTo>
                <a:cubicBezTo>
                  <a:pt x="32055" y="2788"/>
                  <a:pt x="32053" y="2788"/>
                  <a:pt x="32052" y="2789"/>
                </a:cubicBezTo>
                <a:cubicBezTo>
                  <a:pt x="32043" y="2790"/>
                  <a:pt x="32032" y="2791"/>
                  <a:pt x="32019" y="2791"/>
                </a:cubicBezTo>
                <a:cubicBezTo>
                  <a:pt x="31978" y="2791"/>
                  <a:pt x="31922" y="2783"/>
                  <a:pt x="31881" y="2771"/>
                </a:cubicBezTo>
                <a:lnTo>
                  <a:pt x="31832" y="2805"/>
                </a:lnTo>
                <a:cubicBezTo>
                  <a:pt x="31831" y="2806"/>
                  <a:pt x="31829" y="2806"/>
                  <a:pt x="31826" y="2806"/>
                </a:cubicBezTo>
                <a:cubicBezTo>
                  <a:pt x="31812" y="2806"/>
                  <a:pt x="31778" y="2795"/>
                  <a:pt x="31770" y="2784"/>
                </a:cubicBezTo>
                <a:lnTo>
                  <a:pt x="31735" y="2733"/>
                </a:lnTo>
                <a:cubicBezTo>
                  <a:pt x="31676" y="2743"/>
                  <a:pt x="31559" y="2741"/>
                  <a:pt x="31526" y="2749"/>
                </a:cubicBezTo>
                <a:cubicBezTo>
                  <a:pt x="31493" y="2757"/>
                  <a:pt x="31436" y="2766"/>
                  <a:pt x="31401" y="2767"/>
                </a:cubicBezTo>
                <a:lnTo>
                  <a:pt x="31378" y="2778"/>
                </a:lnTo>
                <a:lnTo>
                  <a:pt x="31353" y="2792"/>
                </a:lnTo>
                <a:cubicBezTo>
                  <a:pt x="31332" y="2817"/>
                  <a:pt x="31244" y="2848"/>
                  <a:pt x="31156" y="2861"/>
                </a:cubicBezTo>
                <a:lnTo>
                  <a:pt x="31110" y="2927"/>
                </a:lnTo>
                <a:cubicBezTo>
                  <a:pt x="31109" y="2928"/>
                  <a:pt x="31107" y="2929"/>
                  <a:pt x="31104" y="2929"/>
                </a:cubicBezTo>
                <a:cubicBezTo>
                  <a:pt x="31091" y="2929"/>
                  <a:pt x="31062" y="2922"/>
                  <a:pt x="31046" y="2915"/>
                </a:cubicBezTo>
                <a:cubicBezTo>
                  <a:pt x="31016" y="2901"/>
                  <a:pt x="31007" y="2884"/>
                  <a:pt x="31041" y="2860"/>
                </a:cubicBezTo>
                <a:lnTo>
                  <a:pt x="31052" y="2853"/>
                </a:lnTo>
                <a:cubicBezTo>
                  <a:pt x="31050" y="2842"/>
                  <a:pt x="31043" y="2838"/>
                  <a:pt x="31034" y="2838"/>
                </a:cubicBezTo>
                <a:cubicBezTo>
                  <a:pt x="31014" y="2838"/>
                  <a:pt x="30983" y="2859"/>
                  <a:pt x="30973" y="2870"/>
                </a:cubicBezTo>
                <a:cubicBezTo>
                  <a:pt x="30971" y="2873"/>
                  <a:pt x="30967" y="2875"/>
                  <a:pt x="30964" y="2875"/>
                </a:cubicBezTo>
                <a:cubicBezTo>
                  <a:pt x="30953" y="2875"/>
                  <a:pt x="30941" y="2851"/>
                  <a:pt x="30935" y="2812"/>
                </a:cubicBezTo>
                <a:lnTo>
                  <a:pt x="30870" y="2850"/>
                </a:lnTo>
                <a:cubicBezTo>
                  <a:pt x="30814" y="2882"/>
                  <a:pt x="30732" y="2862"/>
                  <a:pt x="30694" y="2925"/>
                </a:cubicBezTo>
                <a:cubicBezTo>
                  <a:pt x="30688" y="2934"/>
                  <a:pt x="30680" y="2938"/>
                  <a:pt x="30672" y="2938"/>
                </a:cubicBezTo>
                <a:cubicBezTo>
                  <a:pt x="30655" y="2938"/>
                  <a:pt x="30634" y="2923"/>
                  <a:pt x="30617" y="2912"/>
                </a:cubicBezTo>
                <a:lnTo>
                  <a:pt x="30604" y="2905"/>
                </a:lnTo>
                <a:cubicBezTo>
                  <a:pt x="30583" y="2906"/>
                  <a:pt x="30574" y="2920"/>
                  <a:pt x="30586" y="2937"/>
                </a:cubicBezTo>
                <a:lnTo>
                  <a:pt x="30588" y="2952"/>
                </a:lnTo>
                <a:cubicBezTo>
                  <a:pt x="30589" y="2964"/>
                  <a:pt x="30578" y="2992"/>
                  <a:pt x="30576" y="2992"/>
                </a:cubicBezTo>
                <a:lnTo>
                  <a:pt x="30547" y="2989"/>
                </a:lnTo>
                <a:cubicBezTo>
                  <a:pt x="30544" y="2988"/>
                  <a:pt x="30541" y="2988"/>
                  <a:pt x="30537" y="2988"/>
                </a:cubicBezTo>
                <a:cubicBezTo>
                  <a:pt x="30505" y="2988"/>
                  <a:pt x="30458" y="3016"/>
                  <a:pt x="30445" y="3031"/>
                </a:cubicBezTo>
                <a:cubicBezTo>
                  <a:pt x="30440" y="3039"/>
                  <a:pt x="30431" y="3042"/>
                  <a:pt x="30420" y="3042"/>
                </a:cubicBezTo>
                <a:cubicBezTo>
                  <a:pt x="30405" y="3042"/>
                  <a:pt x="30386" y="3035"/>
                  <a:pt x="30370" y="3021"/>
                </a:cubicBezTo>
                <a:lnTo>
                  <a:pt x="30345" y="3005"/>
                </a:lnTo>
                <a:lnTo>
                  <a:pt x="30324" y="2989"/>
                </a:lnTo>
                <a:cubicBezTo>
                  <a:pt x="30320" y="2987"/>
                  <a:pt x="30315" y="2986"/>
                  <a:pt x="30309" y="2986"/>
                </a:cubicBezTo>
                <a:cubicBezTo>
                  <a:pt x="30272" y="2986"/>
                  <a:pt x="30205" y="3029"/>
                  <a:pt x="30187" y="3051"/>
                </a:cubicBezTo>
                <a:cubicBezTo>
                  <a:pt x="30170" y="3070"/>
                  <a:pt x="30150" y="3084"/>
                  <a:pt x="30139" y="3084"/>
                </a:cubicBezTo>
                <a:cubicBezTo>
                  <a:pt x="30137" y="3084"/>
                  <a:pt x="30135" y="3084"/>
                  <a:pt x="30134" y="3083"/>
                </a:cubicBezTo>
                <a:lnTo>
                  <a:pt x="30132" y="3080"/>
                </a:lnTo>
                <a:cubicBezTo>
                  <a:pt x="30130" y="3069"/>
                  <a:pt x="30131" y="3050"/>
                  <a:pt x="30128" y="3050"/>
                </a:cubicBezTo>
                <a:cubicBezTo>
                  <a:pt x="30068" y="3045"/>
                  <a:pt x="30006" y="3041"/>
                  <a:pt x="29946" y="3040"/>
                </a:cubicBezTo>
                <a:cubicBezTo>
                  <a:pt x="29944" y="3040"/>
                  <a:pt x="29934" y="3072"/>
                  <a:pt x="29941" y="3078"/>
                </a:cubicBezTo>
                <a:lnTo>
                  <a:pt x="29960" y="3091"/>
                </a:lnTo>
                <a:cubicBezTo>
                  <a:pt x="30000" y="3103"/>
                  <a:pt x="29983" y="3133"/>
                  <a:pt x="29924" y="3157"/>
                </a:cubicBezTo>
                <a:lnTo>
                  <a:pt x="29916" y="3148"/>
                </a:lnTo>
                <a:lnTo>
                  <a:pt x="29857" y="3095"/>
                </a:lnTo>
                <a:cubicBezTo>
                  <a:pt x="29836" y="3136"/>
                  <a:pt x="29805" y="3174"/>
                  <a:pt x="29800" y="3175"/>
                </a:cubicBezTo>
                <a:cubicBezTo>
                  <a:pt x="29799" y="3175"/>
                  <a:pt x="29799" y="3175"/>
                  <a:pt x="29799" y="3175"/>
                </a:cubicBezTo>
                <a:cubicBezTo>
                  <a:pt x="29793" y="3175"/>
                  <a:pt x="29779" y="3131"/>
                  <a:pt x="29775" y="3112"/>
                </a:cubicBezTo>
                <a:cubicBezTo>
                  <a:pt x="29774" y="3106"/>
                  <a:pt x="29767" y="3104"/>
                  <a:pt x="29757" y="3104"/>
                </a:cubicBezTo>
                <a:cubicBezTo>
                  <a:pt x="29737" y="3104"/>
                  <a:pt x="29705" y="3115"/>
                  <a:pt x="29693" y="3122"/>
                </a:cubicBezTo>
                <a:cubicBezTo>
                  <a:pt x="29674" y="3132"/>
                  <a:pt x="29708" y="3155"/>
                  <a:pt x="29720" y="3159"/>
                </a:cubicBezTo>
                <a:cubicBezTo>
                  <a:pt x="29734" y="3163"/>
                  <a:pt x="29734" y="3174"/>
                  <a:pt x="29722" y="3184"/>
                </a:cubicBezTo>
                <a:lnTo>
                  <a:pt x="29714" y="3183"/>
                </a:lnTo>
                <a:lnTo>
                  <a:pt x="29684" y="3180"/>
                </a:lnTo>
                <a:cubicBezTo>
                  <a:pt x="29653" y="3174"/>
                  <a:pt x="29575" y="3160"/>
                  <a:pt x="29514" y="3149"/>
                </a:cubicBezTo>
                <a:lnTo>
                  <a:pt x="29474" y="3206"/>
                </a:lnTo>
                <a:cubicBezTo>
                  <a:pt x="29460" y="3227"/>
                  <a:pt x="29442" y="3249"/>
                  <a:pt x="29437" y="3272"/>
                </a:cubicBezTo>
                <a:lnTo>
                  <a:pt x="29420" y="3345"/>
                </a:lnTo>
                <a:cubicBezTo>
                  <a:pt x="29358" y="3322"/>
                  <a:pt x="29320" y="3292"/>
                  <a:pt x="29338" y="3278"/>
                </a:cubicBezTo>
                <a:lnTo>
                  <a:pt x="29345" y="3278"/>
                </a:lnTo>
                <a:cubicBezTo>
                  <a:pt x="29349" y="3278"/>
                  <a:pt x="29352" y="3278"/>
                  <a:pt x="29355" y="3278"/>
                </a:cubicBezTo>
                <a:cubicBezTo>
                  <a:pt x="29391" y="3278"/>
                  <a:pt x="29406" y="3262"/>
                  <a:pt x="29395" y="3234"/>
                </a:cubicBezTo>
                <a:cubicBezTo>
                  <a:pt x="29391" y="3227"/>
                  <a:pt x="29367" y="3220"/>
                  <a:pt x="29348" y="3220"/>
                </a:cubicBezTo>
                <a:cubicBezTo>
                  <a:pt x="29343" y="3220"/>
                  <a:pt x="29338" y="3220"/>
                  <a:pt x="29334" y="3221"/>
                </a:cubicBezTo>
                <a:lnTo>
                  <a:pt x="29302" y="3231"/>
                </a:lnTo>
                <a:cubicBezTo>
                  <a:pt x="29266" y="3252"/>
                  <a:pt x="29258" y="3302"/>
                  <a:pt x="29268" y="3317"/>
                </a:cubicBezTo>
                <a:cubicBezTo>
                  <a:pt x="29273" y="3325"/>
                  <a:pt x="29253" y="3327"/>
                  <a:pt x="29228" y="3327"/>
                </a:cubicBezTo>
                <a:cubicBezTo>
                  <a:pt x="29202" y="3327"/>
                  <a:pt x="29171" y="3325"/>
                  <a:pt x="29154" y="3322"/>
                </a:cubicBezTo>
                <a:cubicBezTo>
                  <a:pt x="29152" y="3322"/>
                  <a:pt x="29149" y="3322"/>
                  <a:pt x="29147" y="3322"/>
                </a:cubicBezTo>
                <a:cubicBezTo>
                  <a:pt x="29120" y="3322"/>
                  <a:pt x="29114" y="3356"/>
                  <a:pt x="29121" y="3368"/>
                </a:cubicBezTo>
                <a:cubicBezTo>
                  <a:pt x="29127" y="3381"/>
                  <a:pt x="29122" y="3396"/>
                  <a:pt x="29118" y="3398"/>
                </a:cubicBezTo>
                <a:cubicBezTo>
                  <a:pt x="29118" y="3398"/>
                  <a:pt x="29118" y="3398"/>
                  <a:pt x="29118" y="3398"/>
                </a:cubicBezTo>
                <a:cubicBezTo>
                  <a:pt x="29112" y="3398"/>
                  <a:pt x="29065" y="3367"/>
                  <a:pt x="29047" y="3354"/>
                </a:cubicBezTo>
                <a:cubicBezTo>
                  <a:pt x="29044" y="3352"/>
                  <a:pt x="29039" y="3351"/>
                  <a:pt x="29033" y="3351"/>
                </a:cubicBezTo>
                <a:cubicBezTo>
                  <a:pt x="29000" y="3351"/>
                  <a:pt x="28926" y="3376"/>
                  <a:pt x="28898" y="3388"/>
                </a:cubicBezTo>
                <a:cubicBezTo>
                  <a:pt x="28867" y="3401"/>
                  <a:pt x="28754" y="3437"/>
                  <a:pt x="28720" y="3450"/>
                </a:cubicBezTo>
                <a:cubicBezTo>
                  <a:pt x="28685" y="3460"/>
                  <a:pt x="28634" y="3497"/>
                  <a:pt x="28607" y="3529"/>
                </a:cubicBezTo>
                <a:lnTo>
                  <a:pt x="28613" y="3556"/>
                </a:lnTo>
                <a:cubicBezTo>
                  <a:pt x="28618" y="3580"/>
                  <a:pt x="28622" y="3589"/>
                  <a:pt x="28599" y="3589"/>
                </a:cubicBezTo>
                <a:cubicBezTo>
                  <a:pt x="28596" y="3589"/>
                  <a:pt x="28593" y="3589"/>
                  <a:pt x="28590" y="3588"/>
                </a:cubicBezTo>
                <a:lnTo>
                  <a:pt x="28577" y="3586"/>
                </a:lnTo>
                <a:cubicBezTo>
                  <a:pt x="28566" y="3574"/>
                  <a:pt x="28507" y="3532"/>
                  <a:pt x="28451" y="3492"/>
                </a:cubicBezTo>
                <a:lnTo>
                  <a:pt x="28412" y="3535"/>
                </a:lnTo>
                <a:lnTo>
                  <a:pt x="28381" y="3569"/>
                </a:lnTo>
                <a:cubicBezTo>
                  <a:pt x="28361" y="3608"/>
                  <a:pt x="28339" y="3636"/>
                  <a:pt x="28330" y="3636"/>
                </a:cubicBezTo>
                <a:cubicBezTo>
                  <a:pt x="28329" y="3636"/>
                  <a:pt x="28328" y="3635"/>
                  <a:pt x="28328" y="3635"/>
                </a:cubicBezTo>
                <a:lnTo>
                  <a:pt x="28324" y="3625"/>
                </a:lnTo>
                <a:cubicBezTo>
                  <a:pt x="28315" y="3602"/>
                  <a:pt x="28315" y="3565"/>
                  <a:pt x="28299" y="3560"/>
                </a:cubicBezTo>
                <a:cubicBezTo>
                  <a:pt x="28290" y="3557"/>
                  <a:pt x="28284" y="3556"/>
                  <a:pt x="28278" y="3556"/>
                </a:cubicBezTo>
                <a:cubicBezTo>
                  <a:pt x="28244" y="3556"/>
                  <a:pt x="28256" y="3601"/>
                  <a:pt x="28235" y="3612"/>
                </a:cubicBezTo>
                <a:lnTo>
                  <a:pt x="28189" y="3638"/>
                </a:lnTo>
                <a:cubicBezTo>
                  <a:pt x="28188" y="3669"/>
                  <a:pt x="28179" y="3681"/>
                  <a:pt x="28172" y="3681"/>
                </a:cubicBezTo>
                <a:cubicBezTo>
                  <a:pt x="28170" y="3681"/>
                  <a:pt x="28168" y="3680"/>
                  <a:pt x="28167" y="3678"/>
                </a:cubicBezTo>
                <a:cubicBezTo>
                  <a:pt x="28167" y="3677"/>
                  <a:pt x="28166" y="3677"/>
                  <a:pt x="28165" y="3677"/>
                </a:cubicBezTo>
                <a:cubicBezTo>
                  <a:pt x="28151" y="3677"/>
                  <a:pt x="28052" y="3734"/>
                  <a:pt x="28014" y="3758"/>
                </a:cubicBezTo>
                <a:cubicBezTo>
                  <a:pt x="27975" y="3784"/>
                  <a:pt x="27906" y="3813"/>
                  <a:pt x="27864" y="3823"/>
                </a:cubicBezTo>
                <a:lnTo>
                  <a:pt x="27860" y="3770"/>
                </a:lnTo>
                <a:cubicBezTo>
                  <a:pt x="27860" y="3762"/>
                  <a:pt x="27827" y="3747"/>
                  <a:pt x="27812" y="3747"/>
                </a:cubicBezTo>
                <a:cubicBezTo>
                  <a:pt x="27810" y="3747"/>
                  <a:pt x="27809" y="3747"/>
                  <a:pt x="27807" y="3748"/>
                </a:cubicBezTo>
                <a:lnTo>
                  <a:pt x="27776" y="3760"/>
                </a:lnTo>
                <a:cubicBezTo>
                  <a:pt x="27746" y="3784"/>
                  <a:pt x="27680" y="3867"/>
                  <a:pt x="27673" y="3868"/>
                </a:cubicBezTo>
                <a:cubicBezTo>
                  <a:pt x="27672" y="3868"/>
                  <a:pt x="27671" y="3868"/>
                  <a:pt x="27670" y="3868"/>
                </a:cubicBezTo>
                <a:cubicBezTo>
                  <a:pt x="27656" y="3868"/>
                  <a:pt x="27599" y="3863"/>
                  <a:pt x="27536" y="3857"/>
                </a:cubicBezTo>
                <a:lnTo>
                  <a:pt x="27489" y="3874"/>
                </a:lnTo>
                <a:lnTo>
                  <a:pt x="27418" y="3900"/>
                </a:lnTo>
                <a:cubicBezTo>
                  <a:pt x="27404" y="3888"/>
                  <a:pt x="27390" y="3883"/>
                  <a:pt x="27376" y="3883"/>
                </a:cubicBezTo>
                <a:cubicBezTo>
                  <a:pt x="27349" y="3883"/>
                  <a:pt x="27324" y="3903"/>
                  <a:pt x="27313" y="3941"/>
                </a:cubicBezTo>
                <a:lnTo>
                  <a:pt x="27237" y="3876"/>
                </a:lnTo>
                <a:lnTo>
                  <a:pt x="27228" y="3868"/>
                </a:lnTo>
                <a:cubicBezTo>
                  <a:pt x="27199" y="3869"/>
                  <a:pt x="27169" y="3900"/>
                  <a:pt x="27163" y="3936"/>
                </a:cubicBezTo>
                <a:lnTo>
                  <a:pt x="27176" y="3945"/>
                </a:lnTo>
                <a:lnTo>
                  <a:pt x="27206" y="3964"/>
                </a:lnTo>
                <a:cubicBezTo>
                  <a:pt x="27264" y="3972"/>
                  <a:pt x="27266" y="3984"/>
                  <a:pt x="27209" y="3989"/>
                </a:cubicBezTo>
                <a:lnTo>
                  <a:pt x="27183" y="4005"/>
                </a:lnTo>
                <a:lnTo>
                  <a:pt x="27117" y="4046"/>
                </a:lnTo>
                <a:cubicBezTo>
                  <a:pt x="27101" y="4009"/>
                  <a:pt x="27034" y="3974"/>
                  <a:pt x="27004" y="3974"/>
                </a:cubicBezTo>
                <a:cubicBezTo>
                  <a:pt x="26999" y="3974"/>
                  <a:pt x="26996" y="3974"/>
                  <a:pt x="26993" y="3976"/>
                </a:cubicBezTo>
                <a:cubicBezTo>
                  <a:pt x="26973" y="3989"/>
                  <a:pt x="26886" y="4049"/>
                  <a:pt x="26852" y="4052"/>
                </a:cubicBezTo>
                <a:cubicBezTo>
                  <a:pt x="26820" y="4055"/>
                  <a:pt x="26673" y="4082"/>
                  <a:pt x="26652" y="4116"/>
                </a:cubicBezTo>
                <a:cubicBezTo>
                  <a:pt x="26634" y="4147"/>
                  <a:pt x="26614" y="4170"/>
                  <a:pt x="26607" y="4170"/>
                </a:cubicBezTo>
                <a:cubicBezTo>
                  <a:pt x="26606" y="4170"/>
                  <a:pt x="26605" y="4170"/>
                  <a:pt x="26605" y="4169"/>
                </a:cubicBezTo>
                <a:lnTo>
                  <a:pt x="26600" y="4167"/>
                </a:lnTo>
                <a:lnTo>
                  <a:pt x="26548" y="4156"/>
                </a:lnTo>
                <a:cubicBezTo>
                  <a:pt x="26540" y="4141"/>
                  <a:pt x="26520" y="4136"/>
                  <a:pt x="26501" y="4136"/>
                </a:cubicBezTo>
                <a:cubicBezTo>
                  <a:pt x="26472" y="4136"/>
                  <a:pt x="26445" y="4148"/>
                  <a:pt x="26461" y="4162"/>
                </a:cubicBezTo>
                <a:cubicBezTo>
                  <a:pt x="26488" y="4186"/>
                  <a:pt x="26420" y="4242"/>
                  <a:pt x="26380" y="4253"/>
                </a:cubicBezTo>
                <a:cubicBezTo>
                  <a:pt x="26347" y="4263"/>
                  <a:pt x="26302" y="4267"/>
                  <a:pt x="26282" y="4267"/>
                </a:cubicBezTo>
                <a:cubicBezTo>
                  <a:pt x="26278" y="4267"/>
                  <a:pt x="26275" y="4267"/>
                  <a:pt x="26274" y="4267"/>
                </a:cubicBezTo>
                <a:cubicBezTo>
                  <a:pt x="26263" y="4264"/>
                  <a:pt x="26214" y="4252"/>
                  <a:pt x="26192" y="4246"/>
                </a:cubicBezTo>
                <a:cubicBezTo>
                  <a:pt x="26189" y="4246"/>
                  <a:pt x="26188" y="4245"/>
                  <a:pt x="26186" y="4245"/>
                </a:cubicBezTo>
                <a:cubicBezTo>
                  <a:pt x="26172" y="4245"/>
                  <a:pt x="26194" y="4275"/>
                  <a:pt x="26202" y="4281"/>
                </a:cubicBezTo>
                <a:cubicBezTo>
                  <a:pt x="26209" y="4287"/>
                  <a:pt x="26143" y="4316"/>
                  <a:pt x="26114" y="4325"/>
                </a:cubicBezTo>
                <a:cubicBezTo>
                  <a:pt x="26111" y="4326"/>
                  <a:pt x="26109" y="4327"/>
                  <a:pt x="26106" y="4327"/>
                </a:cubicBezTo>
                <a:cubicBezTo>
                  <a:pt x="26084" y="4327"/>
                  <a:pt x="26082" y="4289"/>
                  <a:pt x="26090" y="4276"/>
                </a:cubicBezTo>
                <a:cubicBezTo>
                  <a:pt x="26092" y="4272"/>
                  <a:pt x="26082" y="4270"/>
                  <a:pt x="26065" y="4270"/>
                </a:cubicBezTo>
                <a:cubicBezTo>
                  <a:pt x="26020" y="4270"/>
                  <a:pt x="25926" y="4283"/>
                  <a:pt x="25885" y="4292"/>
                </a:cubicBezTo>
                <a:cubicBezTo>
                  <a:pt x="25829" y="4303"/>
                  <a:pt x="25808" y="4338"/>
                  <a:pt x="25814" y="4343"/>
                </a:cubicBezTo>
                <a:cubicBezTo>
                  <a:pt x="25819" y="4346"/>
                  <a:pt x="25781" y="4360"/>
                  <a:pt x="25752" y="4360"/>
                </a:cubicBezTo>
                <a:cubicBezTo>
                  <a:pt x="25738" y="4360"/>
                  <a:pt x="25727" y="4357"/>
                  <a:pt x="25722" y="4349"/>
                </a:cubicBezTo>
                <a:cubicBezTo>
                  <a:pt x="25719" y="4345"/>
                  <a:pt x="25713" y="4343"/>
                  <a:pt x="25704" y="4343"/>
                </a:cubicBezTo>
                <a:cubicBezTo>
                  <a:pt x="25663" y="4343"/>
                  <a:pt x="25566" y="4385"/>
                  <a:pt x="25521" y="4399"/>
                </a:cubicBezTo>
                <a:cubicBezTo>
                  <a:pt x="25507" y="4404"/>
                  <a:pt x="25492" y="4406"/>
                  <a:pt x="25476" y="4406"/>
                </a:cubicBezTo>
                <a:cubicBezTo>
                  <a:pt x="25434" y="4406"/>
                  <a:pt x="25393" y="4393"/>
                  <a:pt x="25387" y="4385"/>
                </a:cubicBezTo>
                <a:cubicBezTo>
                  <a:pt x="25385" y="4383"/>
                  <a:pt x="25382" y="4382"/>
                  <a:pt x="25378" y="4382"/>
                </a:cubicBezTo>
                <a:cubicBezTo>
                  <a:pt x="25363" y="4382"/>
                  <a:pt x="25338" y="4395"/>
                  <a:pt x="25330" y="4403"/>
                </a:cubicBezTo>
                <a:cubicBezTo>
                  <a:pt x="25329" y="4403"/>
                  <a:pt x="25327" y="4404"/>
                  <a:pt x="25325" y="4404"/>
                </a:cubicBezTo>
                <a:cubicBezTo>
                  <a:pt x="25306" y="4404"/>
                  <a:pt x="25245" y="4369"/>
                  <a:pt x="25221" y="4350"/>
                </a:cubicBezTo>
                <a:cubicBezTo>
                  <a:pt x="25194" y="4331"/>
                  <a:pt x="25217" y="4302"/>
                  <a:pt x="25227" y="4299"/>
                </a:cubicBezTo>
                <a:cubicBezTo>
                  <a:pt x="25238" y="4296"/>
                  <a:pt x="25220" y="4278"/>
                  <a:pt x="25187" y="4259"/>
                </a:cubicBezTo>
                <a:lnTo>
                  <a:pt x="25177" y="4237"/>
                </a:lnTo>
                <a:lnTo>
                  <a:pt x="25166" y="4211"/>
                </a:lnTo>
                <a:cubicBezTo>
                  <a:pt x="25171" y="4181"/>
                  <a:pt x="25243" y="4146"/>
                  <a:pt x="25266" y="4141"/>
                </a:cubicBezTo>
                <a:cubicBezTo>
                  <a:pt x="25289" y="4138"/>
                  <a:pt x="25252" y="4118"/>
                  <a:pt x="25238" y="4113"/>
                </a:cubicBezTo>
                <a:cubicBezTo>
                  <a:pt x="25223" y="4109"/>
                  <a:pt x="25302" y="4015"/>
                  <a:pt x="25334" y="3980"/>
                </a:cubicBezTo>
                <a:cubicBezTo>
                  <a:pt x="25366" y="3947"/>
                  <a:pt x="25411" y="3885"/>
                  <a:pt x="25415" y="3867"/>
                </a:cubicBezTo>
                <a:cubicBezTo>
                  <a:pt x="25419" y="3847"/>
                  <a:pt x="25422" y="3766"/>
                  <a:pt x="25421" y="3686"/>
                </a:cubicBezTo>
                <a:lnTo>
                  <a:pt x="25500" y="3657"/>
                </a:lnTo>
                <a:cubicBezTo>
                  <a:pt x="25556" y="3637"/>
                  <a:pt x="25561" y="3617"/>
                  <a:pt x="25557" y="3582"/>
                </a:cubicBezTo>
                <a:cubicBezTo>
                  <a:pt x="25555" y="3552"/>
                  <a:pt x="25546" y="3524"/>
                  <a:pt x="25541" y="3495"/>
                </a:cubicBezTo>
                <a:lnTo>
                  <a:pt x="25540" y="3485"/>
                </a:lnTo>
                <a:cubicBezTo>
                  <a:pt x="25540" y="3472"/>
                  <a:pt x="25566" y="3457"/>
                  <a:pt x="25596" y="3451"/>
                </a:cubicBezTo>
                <a:lnTo>
                  <a:pt x="25562" y="3416"/>
                </a:lnTo>
                <a:lnTo>
                  <a:pt x="25542" y="3394"/>
                </a:lnTo>
                <a:cubicBezTo>
                  <a:pt x="25562" y="3385"/>
                  <a:pt x="25605" y="3378"/>
                  <a:pt x="25639" y="3378"/>
                </a:cubicBezTo>
                <a:cubicBezTo>
                  <a:pt x="25663" y="3378"/>
                  <a:pt x="25682" y="3382"/>
                  <a:pt x="25685" y="3390"/>
                </a:cubicBezTo>
                <a:cubicBezTo>
                  <a:pt x="25686" y="3394"/>
                  <a:pt x="25689" y="3396"/>
                  <a:pt x="25693" y="3396"/>
                </a:cubicBezTo>
                <a:cubicBezTo>
                  <a:pt x="25707" y="3396"/>
                  <a:pt x="25732" y="3368"/>
                  <a:pt x="25737" y="3352"/>
                </a:cubicBezTo>
                <a:cubicBezTo>
                  <a:pt x="25744" y="3331"/>
                  <a:pt x="25788" y="3262"/>
                  <a:pt x="25833" y="3198"/>
                </a:cubicBezTo>
                <a:lnTo>
                  <a:pt x="25863" y="3135"/>
                </a:lnTo>
                <a:cubicBezTo>
                  <a:pt x="25874" y="3111"/>
                  <a:pt x="25865" y="3089"/>
                  <a:pt x="25911" y="3085"/>
                </a:cubicBezTo>
                <a:cubicBezTo>
                  <a:pt x="25945" y="3082"/>
                  <a:pt x="25996" y="3066"/>
                  <a:pt x="26002" y="3048"/>
                </a:cubicBezTo>
                <a:lnTo>
                  <a:pt x="26015" y="3012"/>
                </a:lnTo>
                <a:cubicBezTo>
                  <a:pt x="26006" y="2967"/>
                  <a:pt x="26135" y="2920"/>
                  <a:pt x="26151" y="2884"/>
                </a:cubicBezTo>
                <a:cubicBezTo>
                  <a:pt x="26168" y="2848"/>
                  <a:pt x="26126" y="2802"/>
                  <a:pt x="26111" y="2798"/>
                </a:cubicBezTo>
                <a:cubicBezTo>
                  <a:pt x="26097" y="2794"/>
                  <a:pt x="26150" y="2772"/>
                  <a:pt x="26171" y="2766"/>
                </a:cubicBezTo>
                <a:cubicBezTo>
                  <a:pt x="26192" y="2760"/>
                  <a:pt x="26186" y="2712"/>
                  <a:pt x="26197" y="2696"/>
                </a:cubicBezTo>
                <a:cubicBezTo>
                  <a:pt x="26207" y="2681"/>
                  <a:pt x="26230" y="2653"/>
                  <a:pt x="26249" y="2633"/>
                </a:cubicBezTo>
                <a:lnTo>
                  <a:pt x="26272" y="2623"/>
                </a:lnTo>
                <a:cubicBezTo>
                  <a:pt x="26272" y="2623"/>
                  <a:pt x="26273" y="2623"/>
                  <a:pt x="26273" y="2623"/>
                </a:cubicBezTo>
                <a:cubicBezTo>
                  <a:pt x="26281" y="2623"/>
                  <a:pt x="26298" y="2644"/>
                  <a:pt x="26310" y="2644"/>
                </a:cubicBezTo>
                <a:cubicBezTo>
                  <a:pt x="26315" y="2644"/>
                  <a:pt x="26319" y="2641"/>
                  <a:pt x="26321" y="2632"/>
                </a:cubicBezTo>
                <a:lnTo>
                  <a:pt x="26342" y="2544"/>
                </a:lnTo>
                <a:cubicBezTo>
                  <a:pt x="26424" y="2472"/>
                  <a:pt x="26415" y="2400"/>
                  <a:pt x="26384" y="2395"/>
                </a:cubicBezTo>
                <a:cubicBezTo>
                  <a:pt x="26353" y="2390"/>
                  <a:pt x="26434" y="2350"/>
                  <a:pt x="26451" y="2328"/>
                </a:cubicBezTo>
                <a:cubicBezTo>
                  <a:pt x="26469" y="2306"/>
                  <a:pt x="26490" y="2275"/>
                  <a:pt x="26500" y="2269"/>
                </a:cubicBezTo>
                <a:cubicBezTo>
                  <a:pt x="26510" y="2262"/>
                  <a:pt x="26575" y="2150"/>
                  <a:pt x="26613" y="2120"/>
                </a:cubicBezTo>
                <a:cubicBezTo>
                  <a:pt x="26650" y="2089"/>
                  <a:pt x="26709" y="2037"/>
                  <a:pt x="26744" y="2005"/>
                </a:cubicBezTo>
                <a:lnTo>
                  <a:pt x="26747" y="1964"/>
                </a:lnTo>
                <a:lnTo>
                  <a:pt x="26748" y="1945"/>
                </a:lnTo>
                <a:cubicBezTo>
                  <a:pt x="26747" y="1924"/>
                  <a:pt x="26764" y="1918"/>
                  <a:pt x="26776" y="1918"/>
                </a:cubicBezTo>
                <a:cubicBezTo>
                  <a:pt x="26781" y="1918"/>
                  <a:pt x="26786" y="1919"/>
                  <a:pt x="26788" y="1920"/>
                </a:cubicBezTo>
                <a:cubicBezTo>
                  <a:pt x="26789" y="1921"/>
                  <a:pt x="26791" y="1922"/>
                  <a:pt x="26794" y="1922"/>
                </a:cubicBezTo>
                <a:cubicBezTo>
                  <a:pt x="26802" y="1922"/>
                  <a:pt x="26814" y="1916"/>
                  <a:pt x="26824" y="1907"/>
                </a:cubicBezTo>
                <a:lnTo>
                  <a:pt x="26821" y="1897"/>
                </a:lnTo>
                <a:cubicBezTo>
                  <a:pt x="26815" y="1874"/>
                  <a:pt x="26798" y="1852"/>
                  <a:pt x="26793" y="1830"/>
                </a:cubicBezTo>
                <a:cubicBezTo>
                  <a:pt x="26790" y="1812"/>
                  <a:pt x="26800" y="1779"/>
                  <a:pt x="26805" y="1779"/>
                </a:cubicBezTo>
                <a:cubicBezTo>
                  <a:pt x="26897" y="1775"/>
                  <a:pt x="26865" y="1725"/>
                  <a:pt x="26850" y="1692"/>
                </a:cubicBezTo>
                <a:cubicBezTo>
                  <a:pt x="26831" y="1647"/>
                  <a:pt x="26800" y="1605"/>
                  <a:pt x="26770" y="1563"/>
                </a:cubicBezTo>
                <a:lnTo>
                  <a:pt x="26741" y="1522"/>
                </a:lnTo>
                <a:cubicBezTo>
                  <a:pt x="26703" y="1480"/>
                  <a:pt x="26662" y="1393"/>
                  <a:pt x="26650" y="1328"/>
                </a:cubicBezTo>
                <a:lnTo>
                  <a:pt x="26665" y="1266"/>
                </a:lnTo>
                <a:cubicBezTo>
                  <a:pt x="26674" y="1234"/>
                  <a:pt x="26599" y="1187"/>
                  <a:pt x="26554" y="1187"/>
                </a:cubicBezTo>
                <a:cubicBezTo>
                  <a:pt x="26545" y="1187"/>
                  <a:pt x="26537" y="1188"/>
                  <a:pt x="26532" y="1192"/>
                </a:cubicBezTo>
                <a:lnTo>
                  <a:pt x="26451" y="1250"/>
                </a:lnTo>
                <a:cubicBezTo>
                  <a:pt x="26404" y="1197"/>
                  <a:pt x="26440" y="1153"/>
                  <a:pt x="26472" y="1153"/>
                </a:cubicBezTo>
                <a:cubicBezTo>
                  <a:pt x="26504" y="1153"/>
                  <a:pt x="26383" y="1092"/>
                  <a:pt x="26321" y="1092"/>
                </a:cubicBezTo>
                <a:cubicBezTo>
                  <a:pt x="26318" y="1092"/>
                  <a:pt x="26315" y="1092"/>
                  <a:pt x="26313" y="1093"/>
                </a:cubicBezTo>
                <a:cubicBezTo>
                  <a:pt x="26260" y="1099"/>
                  <a:pt x="26200" y="1106"/>
                  <a:pt x="26186" y="1106"/>
                </a:cubicBezTo>
                <a:cubicBezTo>
                  <a:pt x="26185" y="1106"/>
                  <a:pt x="26184" y="1106"/>
                  <a:pt x="26183" y="1106"/>
                </a:cubicBezTo>
                <a:cubicBezTo>
                  <a:pt x="26176" y="1105"/>
                  <a:pt x="26158" y="1049"/>
                  <a:pt x="26133" y="1049"/>
                </a:cubicBezTo>
                <a:cubicBezTo>
                  <a:pt x="26132" y="1049"/>
                  <a:pt x="26131" y="1049"/>
                  <a:pt x="26130" y="1049"/>
                </a:cubicBezTo>
                <a:cubicBezTo>
                  <a:pt x="26108" y="1054"/>
                  <a:pt x="26065" y="1057"/>
                  <a:pt x="26023" y="1057"/>
                </a:cubicBezTo>
                <a:cubicBezTo>
                  <a:pt x="26012" y="1057"/>
                  <a:pt x="26001" y="1057"/>
                  <a:pt x="25991" y="1057"/>
                </a:cubicBezTo>
                <a:lnTo>
                  <a:pt x="25951" y="1069"/>
                </a:lnTo>
                <a:lnTo>
                  <a:pt x="25926" y="1076"/>
                </a:lnTo>
                <a:cubicBezTo>
                  <a:pt x="25905" y="1102"/>
                  <a:pt x="25847" y="1134"/>
                  <a:pt x="25799" y="1146"/>
                </a:cubicBezTo>
                <a:lnTo>
                  <a:pt x="25797" y="1141"/>
                </a:lnTo>
                <a:lnTo>
                  <a:pt x="25768" y="1096"/>
                </a:lnTo>
                <a:cubicBezTo>
                  <a:pt x="25746" y="1106"/>
                  <a:pt x="25720" y="1109"/>
                  <a:pt x="25696" y="1109"/>
                </a:cubicBezTo>
                <a:cubicBezTo>
                  <a:pt x="25675" y="1109"/>
                  <a:pt x="25655" y="1106"/>
                  <a:pt x="25645" y="1105"/>
                </a:cubicBezTo>
                <a:cubicBezTo>
                  <a:pt x="25643" y="1105"/>
                  <a:pt x="25642" y="1105"/>
                  <a:pt x="25640" y="1105"/>
                </a:cubicBezTo>
                <a:cubicBezTo>
                  <a:pt x="25618" y="1105"/>
                  <a:pt x="25586" y="1129"/>
                  <a:pt x="25567" y="1161"/>
                </a:cubicBezTo>
                <a:lnTo>
                  <a:pt x="25475" y="1154"/>
                </a:lnTo>
                <a:cubicBezTo>
                  <a:pt x="25459" y="1153"/>
                  <a:pt x="25443" y="1153"/>
                  <a:pt x="25426" y="1153"/>
                </a:cubicBezTo>
                <a:cubicBezTo>
                  <a:pt x="25404" y="1153"/>
                  <a:pt x="25382" y="1154"/>
                  <a:pt x="25360" y="1154"/>
                </a:cubicBezTo>
                <a:lnTo>
                  <a:pt x="25350" y="1154"/>
                </a:lnTo>
                <a:cubicBezTo>
                  <a:pt x="25338" y="1161"/>
                  <a:pt x="25325" y="1216"/>
                  <a:pt x="25324" y="1234"/>
                </a:cubicBezTo>
                <a:cubicBezTo>
                  <a:pt x="25323" y="1246"/>
                  <a:pt x="25302" y="1252"/>
                  <a:pt x="25272" y="1252"/>
                </a:cubicBezTo>
                <a:cubicBezTo>
                  <a:pt x="25254" y="1252"/>
                  <a:pt x="25234" y="1250"/>
                  <a:pt x="25212" y="1246"/>
                </a:cubicBezTo>
                <a:lnTo>
                  <a:pt x="25162" y="1250"/>
                </a:lnTo>
                <a:cubicBezTo>
                  <a:pt x="25112" y="1254"/>
                  <a:pt x="25158" y="1272"/>
                  <a:pt x="25159" y="1287"/>
                </a:cubicBezTo>
                <a:cubicBezTo>
                  <a:pt x="25161" y="1302"/>
                  <a:pt x="25144" y="1319"/>
                  <a:pt x="25133" y="1333"/>
                </a:cubicBezTo>
                <a:cubicBezTo>
                  <a:pt x="25121" y="1347"/>
                  <a:pt x="25101" y="1370"/>
                  <a:pt x="25095" y="1370"/>
                </a:cubicBezTo>
                <a:cubicBezTo>
                  <a:pt x="25095" y="1370"/>
                  <a:pt x="25095" y="1370"/>
                  <a:pt x="25095" y="1370"/>
                </a:cubicBezTo>
                <a:cubicBezTo>
                  <a:pt x="25068" y="1360"/>
                  <a:pt x="25042" y="1344"/>
                  <a:pt x="25023" y="1327"/>
                </a:cubicBezTo>
                <a:lnTo>
                  <a:pt x="25017" y="1322"/>
                </a:lnTo>
                <a:cubicBezTo>
                  <a:pt x="25031" y="1301"/>
                  <a:pt x="25016" y="1280"/>
                  <a:pt x="24982" y="1275"/>
                </a:cubicBezTo>
                <a:lnTo>
                  <a:pt x="24979" y="1313"/>
                </a:lnTo>
                <a:lnTo>
                  <a:pt x="24977" y="1321"/>
                </a:lnTo>
                <a:cubicBezTo>
                  <a:pt x="24963" y="1328"/>
                  <a:pt x="24925" y="1338"/>
                  <a:pt x="24894" y="1344"/>
                </a:cubicBezTo>
                <a:lnTo>
                  <a:pt x="24862" y="1344"/>
                </a:lnTo>
                <a:lnTo>
                  <a:pt x="24800" y="1343"/>
                </a:lnTo>
                <a:lnTo>
                  <a:pt x="24800" y="1343"/>
                </a:lnTo>
                <a:cubicBezTo>
                  <a:pt x="24815" y="1384"/>
                  <a:pt x="24814" y="1449"/>
                  <a:pt x="24799" y="1490"/>
                </a:cubicBezTo>
                <a:lnTo>
                  <a:pt x="24711" y="1483"/>
                </a:lnTo>
                <a:cubicBezTo>
                  <a:pt x="24706" y="1483"/>
                  <a:pt x="24699" y="1482"/>
                  <a:pt x="24693" y="1482"/>
                </a:cubicBezTo>
                <a:cubicBezTo>
                  <a:pt x="24684" y="1482"/>
                  <a:pt x="24675" y="1483"/>
                  <a:pt x="24671" y="1486"/>
                </a:cubicBezTo>
                <a:lnTo>
                  <a:pt x="24634" y="1513"/>
                </a:lnTo>
                <a:cubicBezTo>
                  <a:pt x="24620" y="1524"/>
                  <a:pt x="24601" y="1529"/>
                  <a:pt x="24580" y="1529"/>
                </a:cubicBezTo>
                <a:cubicBezTo>
                  <a:pt x="24541" y="1529"/>
                  <a:pt x="24494" y="1512"/>
                  <a:pt x="24455" y="1481"/>
                </a:cubicBezTo>
                <a:lnTo>
                  <a:pt x="24357" y="1532"/>
                </a:lnTo>
                <a:cubicBezTo>
                  <a:pt x="24324" y="1548"/>
                  <a:pt x="24301" y="1573"/>
                  <a:pt x="24270" y="1590"/>
                </a:cubicBezTo>
                <a:cubicBezTo>
                  <a:pt x="24247" y="1604"/>
                  <a:pt x="24219" y="1622"/>
                  <a:pt x="24197" y="1622"/>
                </a:cubicBezTo>
                <a:cubicBezTo>
                  <a:pt x="24195" y="1622"/>
                  <a:pt x="24194" y="1622"/>
                  <a:pt x="24192" y="1622"/>
                </a:cubicBezTo>
                <a:cubicBezTo>
                  <a:pt x="24184" y="1621"/>
                  <a:pt x="24175" y="1620"/>
                  <a:pt x="24167" y="1620"/>
                </a:cubicBezTo>
                <a:cubicBezTo>
                  <a:pt x="24092" y="1620"/>
                  <a:pt x="24035" y="1664"/>
                  <a:pt x="24026" y="1702"/>
                </a:cubicBezTo>
                <a:lnTo>
                  <a:pt x="24003" y="1804"/>
                </a:lnTo>
                <a:cubicBezTo>
                  <a:pt x="23982" y="1780"/>
                  <a:pt x="23958" y="1768"/>
                  <a:pt x="23935" y="1768"/>
                </a:cubicBezTo>
                <a:cubicBezTo>
                  <a:pt x="23912" y="1768"/>
                  <a:pt x="23891" y="1780"/>
                  <a:pt x="23877" y="1804"/>
                </a:cubicBezTo>
                <a:lnTo>
                  <a:pt x="23845" y="1842"/>
                </a:lnTo>
                <a:cubicBezTo>
                  <a:pt x="23822" y="1870"/>
                  <a:pt x="23792" y="1876"/>
                  <a:pt x="23761" y="1876"/>
                </a:cubicBezTo>
                <a:cubicBezTo>
                  <a:pt x="23737" y="1876"/>
                  <a:pt x="23712" y="1873"/>
                  <a:pt x="23687" y="1873"/>
                </a:cubicBezTo>
                <a:cubicBezTo>
                  <a:pt x="23675" y="1873"/>
                  <a:pt x="23664" y="1873"/>
                  <a:pt x="23653" y="1876"/>
                </a:cubicBezTo>
                <a:lnTo>
                  <a:pt x="23647" y="1877"/>
                </a:lnTo>
                <a:cubicBezTo>
                  <a:pt x="23643" y="1882"/>
                  <a:pt x="23563" y="1903"/>
                  <a:pt x="23535" y="1909"/>
                </a:cubicBezTo>
                <a:cubicBezTo>
                  <a:pt x="23507" y="1915"/>
                  <a:pt x="23471" y="1994"/>
                  <a:pt x="23436" y="1994"/>
                </a:cubicBezTo>
                <a:cubicBezTo>
                  <a:pt x="23435" y="1994"/>
                  <a:pt x="23434" y="1994"/>
                  <a:pt x="23433" y="1994"/>
                </a:cubicBezTo>
                <a:cubicBezTo>
                  <a:pt x="23431" y="1994"/>
                  <a:pt x="23429" y="1994"/>
                  <a:pt x="23428" y="1994"/>
                </a:cubicBezTo>
                <a:cubicBezTo>
                  <a:pt x="23401" y="1994"/>
                  <a:pt x="23443" y="2038"/>
                  <a:pt x="23422" y="2058"/>
                </a:cubicBezTo>
                <a:cubicBezTo>
                  <a:pt x="23415" y="2065"/>
                  <a:pt x="23406" y="2067"/>
                  <a:pt x="23397" y="2067"/>
                </a:cubicBezTo>
                <a:cubicBezTo>
                  <a:pt x="23380" y="2067"/>
                  <a:pt x="23362" y="2057"/>
                  <a:pt x="23356" y="2048"/>
                </a:cubicBezTo>
                <a:cubicBezTo>
                  <a:pt x="23353" y="2041"/>
                  <a:pt x="23346" y="2038"/>
                  <a:pt x="23336" y="2038"/>
                </a:cubicBezTo>
                <a:cubicBezTo>
                  <a:pt x="23323" y="2038"/>
                  <a:pt x="23306" y="2043"/>
                  <a:pt x="23290" y="2052"/>
                </a:cubicBezTo>
                <a:lnTo>
                  <a:pt x="23263" y="2061"/>
                </a:lnTo>
                <a:cubicBezTo>
                  <a:pt x="23257" y="2063"/>
                  <a:pt x="23250" y="2064"/>
                  <a:pt x="23243" y="2064"/>
                </a:cubicBezTo>
                <a:cubicBezTo>
                  <a:pt x="23224" y="2064"/>
                  <a:pt x="23204" y="2059"/>
                  <a:pt x="23185" y="2059"/>
                </a:cubicBezTo>
                <a:cubicBezTo>
                  <a:pt x="23165" y="2059"/>
                  <a:pt x="23146" y="2065"/>
                  <a:pt x="23135" y="2092"/>
                </a:cubicBezTo>
                <a:lnTo>
                  <a:pt x="23109" y="2160"/>
                </a:lnTo>
                <a:cubicBezTo>
                  <a:pt x="23092" y="2155"/>
                  <a:pt x="23073" y="2154"/>
                  <a:pt x="23054" y="2154"/>
                </a:cubicBezTo>
                <a:cubicBezTo>
                  <a:pt x="23005" y="2154"/>
                  <a:pt x="22958" y="2166"/>
                  <a:pt x="22950" y="2177"/>
                </a:cubicBezTo>
                <a:cubicBezTo>
                  <a:pt x="22940" y="2192"/>
                  <a:pt x="23007" y="2220"/>
                  <a:pt x="23038" y="2225"/>
                </a:cubicBezTo>
                <a:cubicBezTo>
                  <a:pt x="23055" y="2229"/>
                  <a:pt x="23028" y="2233"/>
                  <a:pt x="22996" y="2233"/>
                </a:cubicBezTo>
                <a:cubicBezTo>
                  <a:pt x="22972" y="2233"/>
                  <a:pt x="22946" y="2231"/>
                  <a:pt x="22935" y="2223"/>
                </a:cubicBezTo>
                <a:cubicBezTo>
                  <a:pt x="22928" y="2218"/>
                  <a:pt x="22916" y="2216"/>
                  <a:pt x="22902" y="2216"/>
                </a:cubicBezTo>
                <a:cubicBezTo>
                  <a:pt x="22868" y="2216"/>
                  <a:pt x="22819" y="2230"/>
                  <a:pt x="22776" y="2254"/>
                </a:cubicBezTo>
                <a:lnTo>
                  <a:pt x="22723" y="2289"/>
                </a:lnTo>
                <a:cubicBezTo>
                  <a:pt x="22699" y="2305"/>
                  <a:pt x="22659" y="2319"/>
                  <a:pt x="22705" y="2357"/>
                </a:cubicBezTo>
                <a:lnTo>
                  <a:pt x="22740" y="2386"/>
                </a:lnTo>
                <a:cubicBezTo>
                  <a:pt x="22697" y="2410"/>
                  <a:pt x="22633" y="2431"/>
                  <a:pt x="22599" y="2432"/>
                </a:cubicBezTo>
                <a:lnTo>
                  <a:pt x="22592" y="2391"/>
                </a:lnTo>
                <a:lnTo>
                  <a:pt x="22591" y="2382"/>
                </a:lnTo>
                <a:cubicBezTo>
                  <a:pt x="22586" y="2381"/>
                  <a:pt x="22582" y="2381"/>
                  <a:pt x="22577" y="2381"/>
                </a:cubicBezTo>
                <a:cubicBezTo>
                  <a:pt x="22512" y="2381"/>
                  <a:pt x="22458" y="2442"/>
                  <a:pt x="22455" y="2521"/>
                </a:cubicBezTo>
                <a:lnTo>
                  <a:pt x="22358" y="2550"/>
                </a:lnTo>
                <a:cubicBezTo>
                  <a:pt x="22357" y="2551"/>
                  <a:pt x="22355" y="2551"/>
                  <a:pt x="22353" y="2551"/>
                </a:cubicBezTo>
                <a:cubicBezTo>
                  <a:pt x="22338" y="2551"/>
                  <a:pt x="22309" y="2535"/>
                  <a:pt x="22307" y="2535"/>
                </a:cubicBezTo>
                <a:cubicBezTo>
                  <a:pt x="22307" y="2535"/>
                  <a:pt x="22307" y="2535"/>
                  <a:pt x="22307" y="2535"/>
                </a:cubicBezTo>
                <a:lnTo>
                  <a:pt x="22261" y="2603"/>
                </a:lnTo>
                <a:cubicBezTo>
                  <a:pt x="22259" y="2603"/>
                  <a:pt x="22258" y="2603"/>
                  <a:pt x="22257" y="2603"/>
                </a:cubicBezTo>
                <a:cubicBezTo>
                  <a:pt x="22170" y="2603"/>
                  <a:pt x="22092" y="2634"/>
                  <a:pt x="22085" y="2675"/>
                </a:cubicBezTo>
                <a:lnTo>
                  <a:pt x="22018" y="2706"/>
                </a:lnTo>
                <a:cubicBezTo>
                  <a:pt x="22004" y="2713"/>
                  <a:pt x="21993" y="2716"/>
                  <a:pt x="21983" y="2716"/>
                </a:cubicBezTo>
                <a:cubicBezTo>
                  <a:pt x="21958" y="2716"/>
                  <a:pt x="21944" y="2697"/>
                  <a:pt x="21923" y="2685"/>
                </a:cubicBezTo>
                <a:lnTo>
                  <a:pt x="21900" y="2673"/>
                </a:lnTo>
                <a:cubicBezTo>
                  <a:pt x="21896" y="2671"/>
                  <a:pt x="21890" y="2671"/>
                  <a:pt x="21883" y="2671"/>
                </a:cubicBezTo>
                <a:cubicBezTo>
                  <a:pt x="21842" y="2671"/>
                  <a:pt x="21758" y="2691"/>
                  <a:pt x="21681" y="2720"/>
                </a:cubicBezTo>
                <a:lnTo>
                  <a:pt x="21713" y="2814"/>
                </a:lnTo>
                <a:cubicBezTo>
                  <a:pt x="21715" y="2818"/>
                  <a:pt x="21696" y="2830"/>
                  <a:pt x="21685" y="2833"/>
                </a:cubicBezTo>
                <a:lnTo>
                  <a:pt x="21548" y="2864"/>
                </a:lnTo>
                <a:cubicBezTo>
                  <a:pt x="21511" y="2912"/>
                  <a:pt x="21454" y="2978"/>
                  <a:pt x="21420" y="3008"/>
                </a:cubicBezTo>
                <a:lnTo>
                  <a:pt x="21384" y="3027"/>
                </a:lnTo>
                <a:cubicBezTo>
                  <a:pt x="21383" y="3028"/>
                  <a:pt x="21381" y="3028"/>
                  <a:pt x="21380" y="3028"/>
                </a:cubicBezTo>
                <a:cubicBezTo>
                  <a:pt x="21367" y="3028"/>
                  <a:pt x="21340" y="3012"/>
                  <a:pt x="21321" y="3005"/>
                </a:cubicBezTo>
                <a:lnTo>
                  <a:pt x="21310" y="3001"/>
                </a:lnTo>
                <a:cubicBezTo>
                  <a:pt x="21310" y="3001"/>
                  <a:pt x="21309" y="3001"/>
                  <a:pt x="21309" y="3001"/>
                </a:cubicBezTo>
                <a:cubicBezTo>
                  <a:pt x="21293" y="3001"/>
                  <a:pt x="21201" y="3070"/>
                  <a:pt x="21176" y="3100"/>
                </a:cubicBezTo>
                <a:cubicBezTo>
                  <a:pt x="21151" y="3131"/>
                  <a:pt x="21060" y="3157"/>
                  <a:pt x="21036" y="3157"/>
                </a:cubicBezTo>
                <a:cubicBezTo>
                  <a:pt x="21013" y="3157"/>
                  <a:pt x="20986" y="3218"/>
                  <a:pt x="20982" y="3241"/>
                </a:cubicBezTo>
                <a:cubicBezTo>
                  <a:pt x="20978" y="3265"/>
                  <a:pt x="20923" y="3282"/>
                  <a:pt x="20906" y="3282"/>
                </a:cubicBezTo>
                <a:cubicBezTo>
                  <a:pt x="20889" y="3282"/>
                  <a:pt x="20870" y="3323"/>
                  <a:pt x="20868" y="3338"/>
                </a:cubicBezTo>
                <a:cubicBezTo>
                  <a:pt x="20865" y="3352"/>
                  <a:pt x="20792" y="3363"/>
                  <a:pt x="20764" y="3363"/>
                </a:cubicBezTo>
                <a:cubicBezTo>
                  <a:pt x="20735" y="3363"/>
                  <a:pt x="20725" y="3354"/>
                  <a:pt x="20739" y="3343"/>
                </a:cubicBezTo>
                <a:lnTo>
                  <a:pt x="20740" y="3336"/>
                </a:lnTo>
                <a:cubicBezTo>
                  <a:pt x="20743" y="3318"/>
                  <a:pt x="20731" y="3305"/>
                  <a:pt x="20718" y="3305"/>
                </a:cubicBezTo>
                <a:cubicBezTo>
                  <a:pt x="20714" y="3305"/>
                  <a:pt x="20711" y="3306"/>
                  <a:pt x="20708" y="3308"/>
                </a:cubicBezTo>
                <a:lnTo>
                  <a:pt x="20623" y="3362"/>
                </a:lnTo>
                <a:cubicBezTo>
                  <a:pt x="20541" y="3430"/>
                  <a:pt x="20452" y="3503"/>
                  <a:pt x="20425" y="3526"/>
                </a:cubicBezTo>
                <a:lnTo>
                  <a:pt x="20402" y="3523"/>
                </a:lnTo>
                <a:lnTo>
                  <a:pt x="20381" y="3521"/>
                </a:lnTo>
                <a:cubicBezTo>
                  <a:pt x="20373" y="3510"/>
                  <a:pt x="20367" y="3506"/>
                  <a:pt x="20363" y="3506"/>
                </a:cubicBezTo>
                <a:cubicBezTo>
                  <a:pt x="20349" y="3506"/>
                  <a:pt x="20350" y="3550"/>
                  <a:pt x="20355" y="3572"/>
                </a:cubicBezTo>
                <a:cubicBezTo>
                  <a:pt x="20360" y="3593"/>
                  <a:pt x="20339" y="3601"/>
                  <a:pt x="20324" y="3601"/>
                </a:cubicBezTo>
                <a:cubicBezTo>
                  <a:pt x="20320" y="3601"/>
                  <a:pt x="20315" y="3600"/>
                  <a:pt x="20313" y="3599"/>
                </a:cubicBezTo>
                <a:cubicBezTo>
                  <a:pt x="20311" y="3598"/>
                  <a:pt x="20309" y="3597"/>
                  <a:pt x="20307" y="3597"/>
                </a:cubicBezTo>
                <a:cubicBezTo>
                  <a:pt x="20298" y="3597"/>
                  <a:pt x="20292" y="3606"/>
                  <a:pt x="20292" y="3619"/>
                </a:cubicBezTo>
                <a:lnTo>
                  <a:pt x="20289" y="3634"/>
                </a:lnTo>
                <a:cubicBezTo>
                  <a:pt x="20288" y="3641"/>
                  <a:pt x="20258" y="3642"/>
                  <a:pt x="20248" y="3651"/>
                </a:cubicBezTo>
                <a:lnTo>
                  <a:pt x="20227" y="3668"/>
                </a:lnTo>
                <a:cubicBezTo>
                  <a:pt x="20217" y="3679"/>
                  <a:pt x="20205" y="3685"/>
                  <a:pt x="20192" y="3685"/>
                </a:cubicBezTo>
                <a:cubicBezTo>
                  <a:pt x="20179" y="3685"/>
                  <a:pt x="20167" y="3678"/>
                  <a:pt x="20158" y="3664"/>
                </a:cubicBezTo>
                <a:lnTo>
                  <a:pt x="20140" y="3644"/>
                </a:lnTo>
                <a:cubicBezTo>
                  <a:pt x="20132" y="3634"/>
                  <a:pt x="20116" y="3619"/>
                  <a:pt x="20103" y="3619"/>
                </a:cubicBezTo>
                <a:cubicBezTo>
                  <a:pt x="20091" y="3619"/>
                  <a:pt x="20066" y="3634"/>
                  <a:pt x="20066" y="3641"/>
                </a:cubicBezTo>
                <a:lnTo>
                  <a:pt x="20070" y="3701"/>
                </a:lnTo>
                <a:cubicBezTo>
                  <a:pt x="20012" y="3727"/>
                  <a:pt x="19937" y="3758"/>
                  <a:pt x="19901" y="3772"/>
                </a:cubicBezTo>
                <a:lnTo>
                  <a:pt x="19873" y="3790"/>
                </a:lnTo>
                <a:lnTo>
                  <a:pt x="19811" y="3831"/>
                </a:lnTo>
                <a:cubicBezTo>
                  <a:pt x="19801" y="3813"/>
                  <a:pt x="19786" y="3807"/>
                  <a:pt x="19773" y="3807"/>
                </a:cubicBezTo>
                <a:cubicBezTo>
                  <a:pt x="19762" y="3807"/>
                  <a:pt x="19753" y="3811"/>
                  <a:pt x="19749" y="3817"/>
                </a:cubicBezTo>
                <a:cubicBezTo>
                  <a:pt x="19743" y="3830"/>
                  <a:pt x="19672" y="3840"/>
                  <a:pt x="19646" y="3840"/>
                </a:cubicBezTo>
                <a:cubicBezTo>
                  <a:pt x="19619" y="3840"/>
                  <a:pt x="19620" y="3913"/>
                  <a:pt x="19628" y="3939"/>
                </a:cubicBezTo>
                <a:cubicBezTo>
                  <a:pt x="19634" y="3960"/>
                  <a:pt x="19594" y="3970"/>
                  <a:pt x="19569" y="3970"/>
                </a:cubicBezTo>
                <a:cubicBezTo>
                  <a:pt x="19564" y="3970"/>
                  <a:pt x="19560" y="3969"/>
                  <a:pt x="19556" y="3969"/>
                </a:cubicBezTo>
                <a:cubicBezTo>
                  <a:pt x="19551" y="3968"/>
                  <a:pt x="19541" y="3967"/>
                  <a:pt x="19529" y="3967"/>
                </a:cubicBezTo>
                <a:cubicBezTo>
                  <a:pt x="19506" y="3967"/>
                  <a:pt x="19476" y="3969"/>
                  <a:pt x="19455" y="3969"/>
                </a:cubicBezTo>
                <a:cubicBezTo>
                  <a:pt x="19446" y="3969"/>
                  <a:pt x="19439" y="3968"/>
                  <a:pt x="19434" y="3968"/>
                </a:cubicBezTo>
                <a:cubicBezTo>
                  <a:pt x="19432" y="3967"/>
                  <a:pt x="19431" y="3967"/>
                  <a:pt x="19429" y="3967"/>
                </a:cubicBezTo>
                <a:cubicBezTo>
                  <a:pt x="19408" y="3967"/>
                  <a:pt x="19376" y="3992"/>
                  <a:pt x="19368" y="4004"/>
                </a:cubicBezTo>
                <a:cubicBezTo>
                  <a:pt x="19361" y="4015"/>
                  <a:pt x="19364" y="4047"/>
                  <a:pt x="19363" y="4057"/>
                </a:cubicBezTo>
                <a:cubicBezTo>
                  <a:pt x="19362" y="4067"/>
                  <a:pt x="19336" y="4102"/>
                  <a:pt x="19304" y="4134"/>
                </a:cubicBezTo>
                <a:lnTo>
                  <a:pt x="19265" y="4144"/>
                </a:lnTo>
                <a:cubicBezTo>
                  <a:pt x="19237" y="4151"/>
                  <a:pt x="19207" y="4179"/>
                  <a:pt x="19174" y="4179"/>
                </a:cubicBezTo>
                <a:cubicBezTo>
                  <a:pt x="19157" y="4179"/>
                  <a:pt x="19139" y="4172"/>
                  <a:pt x="19120" y="4150"/>
                </a:cubicBezTo>
                <a:cubicBezTo>
                  <a:pt x="19117" y="4145"/>
                  <a:pt x="19098" y="4139"/>
                  <a:pt x="19077" y="4139"/>
                </a:cubicBezTo>
                <a:cubicBezTo>
                  <a:pt x="19053" y="4139"/>
                  <a:pt x="19027" y="4149"/>
                  <a:pt x="19025" y="4185"/>
                </a:cubicBezTo>
                <a:lnTo>
                  <a:pt x="19025" y="4192"/>
                </a:lnTo>
                <a:cubicBezTo>
                  <a:pt x="19024" y="4192"/>
                  <a:pt x="19022" y="4193"/>
                  <a:pt x="19020" y="4193"/>
                </a:cubicBezTo>
                <a:cubicBezTo>
                  <a:pt x="19003" y="4193"/>
                  <a:pt x="18947" y="4175"/>
                  <a:pt x="18908" y="4175"/>
                </a:cubicBezTo>
                <a:cubicBezTo>
                  <a:pt x="18890" y="4175"/>
                  <a:pt x="18875" y="4179"/>
                  <a:pt x="18870" y="4190"/>
                </a:cubicBezTo>
                <a:cubicBezTo>
                  <a:pt x="18850" y="4227"/>
                  <a:pt x="18809" y="4264"/>
                  <a:pt x="18778" y="4273"/>
                </a:cubicBezTo>
                <a:lnTo>
                  <a:pt x="18754" y="4251"/>
                </a:lnTo>
                <a:cubicBezTo>
                  <a:pt x="18754" y="4251"/>
                  <a:pt x="18754" y="4251"/>
                  <a:pt x="18753" y="4251"/>
                </a:cubicBezTo>
                <a:cubicBezTo>
                  <a:pt x="18742" y="4251"/>
                  <a:pt x="18649" y="4279"/>
                  <a:pt x="18643" y="4283"/>
                </a:cubicBezTo>
                <a:cubicBezTo>
                  <a:pt x="18608" y="4303"/>
                  <a:pt x="18564" y="4315"/>
                  <a:pt x="18542" y="4341"/>
                </a:cubicBezTo>
                <a:lnTo>
                  <a:pt x="18497" y="4394"/>
                </a:lnTo>
                <a:cubicBezTo>
                  <a:pt x="18476" y="4381"/>
                  <a:pt x="18425" y="4376"/>
                  <a:pt x="18372" y="4376"/>
                </a:cubicBezTo>
                <a:cubicBezTo>
                  <a:pt x="18318" y="4376"/>
                  <a:pt x="18263" y="4381"/>
                  <a:pt x="18237" y="4387"/>
                </a:cubicBezTo>
                <a:cubicBezTo>
                  <a:pt x="18187" y="4400"/>
                  <a:pt x="18098" y="4411"/>
                  <a:pt x="18037" y="4411"/>
                </a:cubicBezTo>
                <a:lnTo>
                  <a:pt x="18030" y="4361"/>
                </a:lnTo>
                <a:cubicBezTo>
                  <a:pt x="18027" y="4336"/>
                  <a:pt x="18023" y="4308"/>
                  <a:pt x="18033" y="4284"/>
                </a:cubicBezTo>
                <a:cubicBezTo>
                  <a:pt x="18074" y="4200"/>
                  <a:pt x="18153" y="4127"/>
                  <a:pt x="18155" y="4029"/>
                </a:cubicBezTo>
                <a:cubicBezTo>
                  <a:pt x="18155" y="4026"/>
                  <a:pt x="18177" y="4022"/>
                  <a:pt x="18189" y="4021"/>
                </a:cubicBezTo>
                <a:lnTo>
                  <a:pt x="18233" y="4015"/>
                </a:lnTo>
                <a:cubicBezTo>
                  <a:pt x="18215" y="4000"/>
                  <a:pt x="18221" y="3930"/>
                  <a:pt x="18247" y="3862"/>
                </a:cubicBezTo>
                <a:lnTo>
                  <a:pt x="18283" y="3805"/>
                </a:lnTo>
                <a:cubicBezTo>
                  <a:pt x="18289" y="3795"/>
                  <a:pt x="18338" y="3799"/>
                  <a:pt x="18336" y="3763"/>
                </a:cubicBezTo>
                <a:lnTo>
                  <a:pt x="18334" y="3666"/>
                </a:lnTo>
                <a:cubicBezTo>
                  <a:pt x="18400" y="3578"/>
                  <a:pt x="18514" y="3486"/>
                  <a:pt x="18513" y="3465"/>
                </a:cubicBezTo>
                <a:cubicBezTo>
                  <a:pt x="18511" y="3445"/>
                  <a:pt x="18585" y="3428"/>
                  <a:pt x="18585" y="3404"/>
                </a:cubicBezTo>
                <a:cubicBezTo>
                  <a:pt x="18585" y="3382"/>
                  <a:pt x="18637" y="3267"/>
                  <a:pt x="18701" y="3152"/>
                </a:cubicBezTo>
                <a:lnTo>
                  <a:pt x="18758" y="3046"/>
                </a:lnTo>
                <a:lnTo>
                  <a:pt x="18797" y="2973"/>
                </a:lnTo>
                <a:cubicBezTo>
                  <a:pt x="18859" y="2905"/>
                  <a:pt x="18907" y="2780"/>
                  <a:pt x="18936" y="2770"/>
                </a:cubicBezTo>
                <a:cubicBezTo>
                  <a:pt x="18966" y="2760"/>
                  <a:pt x="18981" y="2647"/>
                  <a:pt x="19013" y="2617"/>
                </a:cubicBezTo>
                <a:cubicBezTo>
                  <a:pt x="19047" y="2586"/>
                  <a:pt x="19101" y="2536"/>
                  <a:pt x="19133" y="2504"/>
                </a:cubicBezTo>
                <a:lnTo>
                  <a:pt x="19143" y="2463"/>
                </a:lnTo>
                <a:lnTo>
                  <a:pt x="19155" y="2418"/>
                </a:lnTo>
                <a:cubicBezTo>
                  <a:pt x="19155" y="2367"/>
                  <a:pt x="19162" y="2311"/>
                  <a:pt x="19173" y="2297"/>
                </a:cubicBezTo>
                <a:cubicBezTo>
                  <a:pt x="19179" y="2291"/>
                  <a:pt x="19188" y="2288"/>
                  <a:pt x="19198" y="2288"/>
                </a:cubicBezTo>
                <a:cubicBezTo>
                  <a:pt x="19211" y="2288"/>
                  <a:pt x="19225" y="2293"/>
                  <a:pt x="19232" y="2297"/>
                </a:cubicBezTo>
                <a:cubicBezTo>
                  <a:pt x="19234" y="2298"/>
                  <a:pt x="19235" y="2299"/>
                  <a:pt x="19237" y="2299"/>
                </a:cubicBezTo>
                <a:cubicBezTo>
                  <a:pt x="19247" y="2299"/>
                  <a:pt x="19261" y="2275"/>
                  <a:pt x="19269" y="2242"/>
                </a:cubicBezTo>
                <a:lnTo>
                  <a:pt x="19255" y="2233"/>
                </a:lnTo>
                <a:cubicBezTo>
                  <a:pt x="19207" y="2198"/>
                  <a:pt x="19249" y="2174"/>
                  <a:pt x="19258" y="2146"/>
                </a:cubicBezTo>
                <a:cubicBezTo>
                  <a:pt x="19265" y="2124"/>
                  <a:pt x="19269" y="2066"/>
                  <a:pt x="19256" y="2048"/>
                </a:cubicBezTo>
                <a:cubicBezTo>
                  <a:pt x="19228" y="2011"/>
                  <a:pt x="19197" y="1974"/>
                  <a:pt x="19171" y="1936"/>
                </a:cubicBezTo>
                <a:lnTo>
                  <a:pt x="19158" y="1919"/>
                </a:lnTo>
                <a:cubicBezTo>
                  <a:pt x="19151" y="1898"/>
                  <a:pt x="19130" y="1760"/>
                  <a:pt x="19119" y="1745"/>
                </a:cubicBezTo>
                <a:cubicBezTo>
                  <a:pt x="19109" y="1732"/>
                  <a:pt x="19084" y="1699"/>
                  <a:pt x="19065" y="1675"/>
                </a:cubicBezTo>
                <a:lnTo>
                  <a:pt x="19068" y="1655"/>
                </a:lnTo>
                <a:cubicBezTo>
                  <a:pt x="19076" y="1591"/>
                  <a:pt x="19045" y="1550"/>
                  <a:pt x="18992" y="1507"/>
                </a:cubicBezTo>
                <a:lnTo>
                  <a:pt x="18947" y="1471"/>
                </a:lnTo>
                <a:cubicBezTo>
                  <a:pt x="18890" y="1444"/>
                  <a:pt x="18787" y="1396"/>
                  <a:pt x="18716" y="1367"/>
                </a:cubicBezTo>
                <a:lnTo>
                  <a:pt x="18642" y="1367"/>
                </a:lnTo>
                <a:cubicBezTo>
                  <a:pt x="18631" y="1367"/>
                  <a:pt x="18616" y="1369"/>
                  <a:pt x="18604" y="1369"/>
                </a:cubicBezTo>
                <a:cubicBezTo>
                  <a:pt x="18596" y="1369"/>
                  <a:pt x="18589" y="1368"/>
                  <a:pt x="18587" y="1365"/>
                </a:cubicBezTo>
                <a:lnTo>
                  <a:pt x="18544" y="1318"/>
                </a:lnTo>
                <a:cubicBezTo>
                  <a:pt x="18480" y="1328"/>
                  <a:pt x="18354" y="1341"/>
                  <a:pt x="18325" y="1349"/>
                </a:cubicBezTo>
                <a:cubicBezTo>
                  <a:pt x="18317" y="1351"/>
                  <a:pt x="18305" y="1352"/>
                  <a:pt x="18293" y="1352"/>
                </a:cubicBezTo>
                <a:cubicBezTo>
                  <a:pt x="18261" y="1352"/>
                  <a:pt x="18219" y="1346"/>
                  <a:pt x="18186" y="1336"/>
                </a:cubicBezTo>
                <a:lnTo>
                  <a:pt x="18127" y="1359"/>
                </a:lnTo>
                <a:lnTo>
                  <a:pt x="18069" y="1380"/>
                </a:lnTo>
                <a:cubicBezTo>
                  <a:pt x="18061" y="1380"/>
                  <a:pt x="18053" y="1380"/>
                  <a:pt x="18044" y="1380"/>
                </a:cubicBezTo>
                <a:cubicBezTo>
                  <a:pt x="17959" y="1380"/>
                  <a:pt x="17833" y="1401"/>
                  <a:pt x="17806" y="1418"/>
                </a:cubicBezTo>
                <a:cubicBezTo>
                  <a:pt x="17776" y="1437"/>
                  <a:pt x="17564" y="1435"/>
                  <a:pt x="17506" y="1467"/>
                </a:cubicBezTo>
                <a:cubicBezTo>
                  <a:pt x="17446" y="1499"/>
                  <a:pt x="17388" y="1530"/>
                  <a:pt x="17377" y="1539"/>
                </a:cubicBezTo>
                <a:lnTo>
                  <a:pt x="17377" y="1547"/>
                </a:lnTo>
                <a:cubicBezTo>
                  <a:pt x="17379" y="1581"/>
                  <a:pt x="17360" y="1586"/>
                  <a:pt x="17336" y="1586"/>
                </a:cubicBezTo>
                <a:cubicBezTo>
                  <a:pt x="17327" y="1586"/>
                  <a:pt x="17317" y="1586"/>
                  <a:pt x="17308" y="1586"/>
                </a:cubicBezTo>
                <a:cubicBezTo>
                  <a:pt x="17304" y="1586"/>
                  <a:pt x="17301" y="1586"/>
                  <a:pt x="17298" y="1586"/>
                </a:cubicBezTo>
                <a:cubicBezTo>
                  <a:pt x="17274" y="1589"/>
                  <a:pt x="17230" y="1594"/>
                  <a:pt x="17230" y="1598"/>
                </a:cubicBezTo>
                <a:cubicBezTo>
                  <a:pt x="17229" y="1644"/>
                  <a:pt x="17201" y="1650"/>
                  <a:pt x="17169" y="1650"/>
                </a:cubicBezTo>
                <a:cubicBezTo>
                  <a:pt x="17159" y="1650"/>
                  <a:pt x="17148" y="1649"/>
                  <a:pt x="17138" y="1649"/>
                </a:cubicBezTo>
                <a:cubicBezTo>
                  <a:pt x="17132" y="1649"/>
                  <a:pt x="17127" y="1649"/>
                  <a:pt x="17122" y="1650"/>
                </a:cubicBezTo>
                <a:cubicBezTo>
                  <a:pt x="17105" y="1651"/>
                  <a:pt x="17074" y="1658"/>
                  <a:pt x="17074" y="1662"/>
                </a:cubicBezTo>
                <a:lnTo>
                  <a:pt x="17075" y="1736"/>
                </a:lnTo>
                <a:cubicBezTo>
                  <a:pt x="17031" y="1726"/>
                  <a:pt x="16961" y="1720"/>
                  <a:pt x="16899" y="1720"/>
                </a:cubicBezTo>
                <a:cubicBezTo>
                  <a:pt x="16876" y="1720"/>
                  <a:pt x="16855" y="1721"/>
                  <a:pt x="16835" y="1723"/>
                </a:cubicBezTo>
                <a:lnTo>
                  <a:pt x="16799" y="1776"/>
                </a:lnTo>
                <a:cubicBezTo>
                  <a:pt x="16794" y="1784"/>
                  <a:pt x="16791" y="1801"/>
                  <a:pt x="16784" y="1801"/>
                </a:cubicBezTo>
                <a:cubicBezTo>
                  <a:pt x="16754" y="1803"/>
                  <a:pt x="16723" y="1806"/>
                  <a:pt x="16692" y="1806"/>
                </a:cubicBezTo>
                <a:cubicBezTo>
                  <a:pt x="16679" y="1806"/>
                  <a:pt x="16666" y="1806"/>
                  <a:pt x="16652" y="1804"/>
                </a:cubicBezTo>
                <a:cubicBezTo>
                  <a:pt x="16649" y="1804"/>
                  <a:pt x="16647" y="1803"/>
                  <a:pt x="16644" y="1803"/>
                </a:cubicBezTo>
                <a:cubicBezTo>
                  <a:pt x="16595" y="1803"/>
                  <a:pt x="16620" y="1871"/>
                  <a:pt x="16570" y="1871"/>
                </a:cubicBezTo>
                <a:cubicBezTo>
                  <a:pt x="16564" y="1871"/>
                  <a:pt x="16558" y="1870"/>
                  <a:pt x="16552" y="1869"/>
                </a:cubicBezTo>
                <a:cubicBezTo>
                  <a:pt x="16539" y="1866"/>
                  <a:pt x="16527" y="1865"/>
                  <a:pt x="16515" y="1865"/>
                </a:cubicBezTo>
                <a:cubicBezTo>
                  <a:pt x="16467" y="1865"/>
                  <a:pt x="16430" y="1888"/>
                  <a:pt x="16414" y="1940"/>
                </a:cubicBezTo>
                <a:cubicBezTo>
                  <a:pt x="16406" y="1965"/>
                  <a:pt x="16389" y="1977"/>
                  <a:pt x="16364" y="1977"/>
                </a:cubicBezTo>
                <a:cubicBezTo>
                  <a:pt x="16348" y="1977"/>
                  <a:pt x="16329" y="1972"/>
                  <a:pt x="16308" y="1964"/>
                </a:cubicBezTo>
                <a:lnTo>
                  <a:pt x="16267" y="1949"/>
                </a:lnTo>
                <a:lnTo>
                  <a:pt x="16267" y="1949"/>
                </a:lnTo>
                <a:cubicBezTo>
                  <a:pt x="16282" y="1977"/>
                  <a:pt x="16282" y="2011"/>
                  <a:pt x="16268" y="2023"/>
                </a:cubicBezTo>
                <a:lnTo>
                  <a:pt x="16267" y="2022"/>
                </a:lnTo>
                <a:lnTo>
                  <a:pt x="16222" y="1995"/>
                </a:lnTo>
                <a:cubicBezTo>
                  <a:pt x="16182" y="2016"/>
                  <a:pt x="16078" y="2080"/>
                  <a:pt x="16068" y="2108"/>
                </a:cubicBezTo>
                <a:cubicBezTo>
                  <a:pt x="16064" y="2121"/>
                  <a:pt x="16055" y="2127"/>
                  <a:pt x="16044" y="2127"/>
                </a:cubicBezTo>
                <a:cubicBezTo>
                  <a:pt x="16031" y="2127"/>
                  <a:pt x="16015" y="2119"/>
                  <a:pt x="16000" y="2103"/>
                </a:cubicBezTo>
                <a:lnTo>
                  <a:pt x="15990" y="2105"/>
                </a:lnTo>
                <a:cubicBezTo>
                  <a:pt x="15897" y="2132"/>
                  <a:pt x="15817" y="2177"/>
                  <a:pt x="15750" y="2238"/>
                </a:cubicBezTo>
                <a:cubicBezTo>
                  <a:pt x="15735" y="2252"/>
                  <a:pt x="15696" y="2272"/>
                  <a:pt x="15681" y="2272"/>
                </a:cubicBezTo>
                <a:cubicBezTo>
                  <a:pt x="15679" y="2272"/>
                  <a:pt x="15677" y="2272"/>
                  <a:pt x="15676" y="2271"/>
                </a:cubicBezTo>
                <a:cubicBezTo>
                  <a:pt x="15654" y="2257"/>
                  <a:pt x="15636" y="2252"/>
                  <a:pt x="15620" y="2252"/>
                </a:cubicBezTo>
                <a:cubicBezTo>
                  <a:pt x="15575" y="2252"/>
                  <a:pt x="15546" y="2291"/>
                  <a:pt x="15512" y="2310"/>
                </a:cubicBezTo>
                <a:lnTo>
                  <a:pt x="15446" y="2346"/>
                </a:lnTo>
                <a:cubicBezTo>
                  <a:pt x="15379" y="2388"/>
                  <a:pt x="15302" y="2486"/>
                  <a:pt x="15276" y="2566"/>
                </a:cubicBezTo>
                <a:lnTo>
                  <a:pt x="15162" y="2501"/>
                </a:lnTo>
                <a:cubicBezTo>
                  <a:pt x="15162" y="2501"/>
                  <a:pt x="15162" y="2501"/>
                  <a:pt x="15162" y="2501"/>
                </a:cubicBezTo>
                <a:lnTo>
                  <a:pt x="15162" y="2501"/>
                </a:lnTo>
                <a:cubicBezTo>
                  <a:pt x="15157" y="2501"/>
                  <a:pt x="15162" y="2556"/>
                  <a:pt x="15100" y="2558"/>
                </a:cubicBezTo>
                <a:lnTo>
                  <a:pt x="15052" y="2560"/>
                </a:lnTo>
                <a:cubicBezTo>
                  <a:pt x="15000" y="2589"/>
                  <a:pt x="14898" y="2622"/>
                  <a:pt x="14884" y="2633"/>
                </a:cubicBezTo>
                <a:cubicBezTo>
                  <a:pt x="14870" y="2645"/>
                  <a:pt x="14835" y="2718"/>
                  <a:pt x="14805" y="2726"/>
                </a:cubicBezTo>
                <a:cubicBezTo>
                  <a:pt x="14774" y="2734"/>
                  <a:pt x="14687" y="2794"/>
                  <a:pt x="14661" y="2814"/>
                </a:cubicBezTo>
                <a:cubicBezTo>
                  <a:pt x="14636" y="2835"/>
                  <a:pt x="14627" y="2863"/>
                  <a:pt x="14627" y="2863"/>
                </a:cubicBezTo>
                <a:cubicBezTo>
                  <a:pt x="14627" y="2863"/>
                  <a:pt x="14582" y="2898"/>
                  <a:pt x="14567" y="2911"/>
                </a:cubicBezTo>
                <a:cubicBezTo>
                  <a:pt x="14556" y="2920"/>
                  <a:pt x="14547" y="2924"/>
                  <a:pt x="14543" y="2924"/>
                </a:cubicBezTo>
                <a:cubicBezTo>
                  <a:pt x="14541" y="2924"/>
                  <a:pt x="14540" y="2923"/>
                  <a:pt x="14540" y="2921"/>
                </a:cubicBezTo>
                <a:lnTo>
                  <a:pt x="14536" y="2907"/>
                </a:lnTo>
                <a:lnTo>
                  <a:pt x="14533" y="2895"/>
                </a:lnTo>
                <a:cubicBezTo>
                  <a:pt x="14532" y="2894"/>
                  <a:pt x="14531" y="2893"/>
                  <a:pt x="14529" y="2893"/>
                </a:cubicBezTo>
                <a:cubicBezTo>
                  <a:pt x="14506" y="2893"/>
                  <a:pt x="14400" y="2938"/>
                  <a:pt x="14392" y="2978"/>
                </a:cubicBezTo>
                <a:cubicBezTo>
                  <a:pt x="14384" y="3021"/>
                  <a:pt x="14305" y="3033"/>
                  <a:pt x="14279" y="3036"/>
                </a:cubicBezTo>
                <a:cubicBezTo>
                  <a:pt x="14252" y="3041"/>
                  <a:pt x="14269" y="3057"/>
                  <a:pt x="14281" y="3061"/>
                </a:cubicBezTo>
                <a:cubicBezTo>
                  <a:pt x="14294" y="3066"/>
                  <a:pt x="14275" y="3078"/>
                  <a:pt x="14239" y="3088"/>
                </a:cubicBezTo>
                <a:lnTo>
                  <a:pt x="14209" y="3086"/>
                </a:lnTo>
                <a:lnTo>
                  <a:pt x="14191" y="3085"/>
                </a:lnTo>
                <a:cubicBezTo>
                  <a:pt x="14190" y="3084"/>
                  <a:pt x="14189" y="3084"/>
                  <a:pt x="14188" y="3084"/>
                </a:cubicBezTo>
                <a:cubicBezTo>
                  <a:pt x="14161" y="3084"/>
                  <a:pt x="14057" y="3147"/>
                  <a:pt x="14013" y="3163"/>
                </a:cubicBezTo>
                <a:cubicBezTo>
                  <a:pt x="13967" y="3179"/>
                  <a:pt x="13904" y="3211"/>
                  <a:pt x="13870" y="3232"/>
                </a:cubicBezTo>
                <a:lnTo>
                  <a:pt x="13921" y="3261"/>
                </a:lnTo>
                <a:lnTo>
                  <a:pt x="13926" y="3263"/>
                </a:lnTo>
                <a:cubicBezTo>
                  <a:pt x="13918" y="3283"/>
                  <a:pt x="13780" y="3295"/>
                  <a:pt x="13743" y="3323"/>
                </a:cubicBezTo>
                <a:cubicBezTo>
                  <a:pt x="13705" y="3351"/>
                  <a:pt x="13622" y="3392"/>
                  <a:pt x="13558" y="3415"/>
                </a:cubicBezTo>
                <a:lnTo>
                  <a:pt x="13507" y="3446"/>
                </a:lnTo>
                <a:lnTo>
                  <a:pt x="13489" y="3456"/>
                </a:lnTo>
                <a:cubicBezTo>
                  <a:pt x="13493" y="3491"/>
                  <a:pt x="13298" y="3544"/>
                  <a:pt x="13241" y="3581"/>
                </a:cubicBezTo>
                <a:cubicBezTo>
                  <a:pt x="13183" y="3619"/>
                  <a:pt x="13101" y="3720"/>
                  <a:pt x="13065" y="3722"/>
                </a:cubicBezTo>
                <a:cubicBezTo>
                  <a:pt x="13029" y="3723"/>
                  <a:pt x="13022" y="3779"/>
                  <a:pt x="13031" y="3799"/>
                </a:cubicBezTo>
                <a:cubicBezTo>
                  <a:pt x="13040" y="3820"/>
                  <a:pt x="12993" y="3836"/>
                  <a:pt x="12979" y="3836"/>
                </a:cubicBezTo>
                <a:cubicBezTo>
                  <a:pt x="12964" y="3836"/>
                  <a:pt x="12914" y="3805"/>
                  <a:pt x="12865" y="3768"/>
                </a:cubicBezTo>
                <a:lnTo>
                  <a:pt x="12855" y="3827"/>
                </a:lnTo>
                <a:cubicBezTo>
                  <a:pt x="12851" y="3854"/>
                  <a:pt x="12841" y="3862"/>
                  <a:pt x="12830" y="3862"/>
                </a:cubicBezTo>
                <a:cubicBezTo>
                  <a:pt x="12812" y="3862"/>
                  <a:pt x="12792" y="3842"/>
                  <a:pt x="12783" y="3842"/>
                </a:cubicBezTo>
                <a:cubicBezTo>
                  <a:pt x="12780" y="3842"/>
                  <a:pt x="12779" y="3843"/>
                  <a:pt x="12779" y="3848"/>
                </a:cubicBezTo>
                <a:lnTo>
                  <a:pt x="12780" y="3901"/>
                </a:lnTo>
                <a:cubicBezTo>
                  <a:pt x="12742" y="3906"/>
                  <a:pt x="12686" y="3977"/>
                  <a:pt x="12658" y="3977"/>
                </a:cubicBezTo>
                <a:cubicBezTo>
                  <a:pt x="12654" y="3977"/>
                  <a:pt x="12651" y="3975"/>
                  <a:pt x="12649" y="3973"/>
                </a:cubicBezTo>
                <a:cubicBezTo>
                  <a:pt x="12632" y="3956"/>
                  <a:pt x="12613" y="3947"/>
                  <a:pt x="12599" y="3947"/>
                </a:cubicBezTo>
                <a:cubicBezTo>
                  <a:pt x="12593" y="3947"/>
                  <a:pt x="12588" y="3949"/>
                  <a:pt x="12584" y="3952"/>
                </a:cubicBezTo>
                <a:lnTo>
                  <a:pt x="12582" y="3965"/>
                </a:lnTo>
                <a:lnTo>
                  <a:pt x="12578" y="3982"/>
                </a:lnTo>
                <a:cubicBezTo>
                  <a:pt x="12579" y="4000"/>
                  <a:pt x="12557" y="4006"/>
                  <a:pt x="12541" y="4006"/>
                </a:cubicBezTo>
                <a:cubicBezTo>
                  <a:pt x="12535" y="4006"/>
                  <a:pt x="12529" y="4005"/>
                  <a:pt x="12526" y="4004"/>
                </a:cubicBezTo>
                <a:cubicBezTo>
                  <a:pt x="12526" y="4004"/>
                  <a:pt x="12526" y="4003"/>
                  <a:pt x="12525" y="4003"/>
                </a:cubicBezTo>
                <a:cubicBezTo>
                  <a:pt x="12508" y="4003"/>
                  <a:pt x="12377" y="4089"/>
                  <a:pt x="12327" y="4122"/>
                </a:cubicBezTo>
                <a:cubicBezTo>
                  <a:pt x="12280" y="4153"/>
                  <a:pt x="12211" y="4219"/>
                  <a:pt x="12187" y="4219"/>
                </a:cubicBezTo>
                <a:cubicBezTo>
                  <a:pt x="12184" y="4219"/>
                  <a:pt x="12182" y="4218"/>
                  <a:pt x="12181" y="4216"/>
                </a:cubicBezTo>
                <a:cubicBezTo>
                  <a:pt x="12177" y="4213"/>
                  <a:pt x="12172" y="4212"/>
                  <a:pt x="12165" y="4212"/>
                </a:cubicBezTo>
                <a:cubicBezTo>
                  <a:pt x="12137" y="4212"/>
                  <a:pt x="12091" y="4233"/>
                  <a:pt x="12075" y="4245"/>
                </a:cubicBezTo>
                <a:cubicBezTo>
                  <a:pt x="12063" y="4255"/>
                  <a:pt x="12038" y="4260"/>
                  <a:pt x="12010" y="4260"/>
                </a:cubicBezTo>
                <a:cubicBezTo>
                  <a:pt x="11990" y="4260"/>
                  <a:pt x="11968" y="4257"/>
                  <a:pt x="11947" y="4252"/>
                </a:cubicBezTo>
                <a:lnTo>
                  <a:pt x="11926" y="4308"/>
                </a:lnTo>
                <a:cubicBezTo>
                  <a:pt x="11917" y="4329"/>
                  <a:pt x="11855" y="4342"/>
                  <a:pt x="11855" y="4358"/>
                </a:cubicBezTo>
                <a:cubicBezTo>
                  <a:pt x="11856" y="4387"/>
                  <a:pt x="11850" y="4396"/>
                  <a:pt x="11841" y="4396"/>
                </a:cubicBezTo>
                <a:cubicBezTo>
                  <a:pt x="11827" y="4396"/>
                  <a:pt x="11804" y="4373"/>
                  <a:pt x="11786" y="4373"/>
                </a:cubicBezTo>
                <a:cubicBezTo>
                  <a:pt x="11782" y="4373"/>
                  <a:pt x="11778" y="4374"/>
                  <a:pt x="11775" y="4377"/>
                </a:cubicBezTo>
                <a:cubicBezTo>
                  <a:pt x="11740" y="4407"/>
                  <a:pt x="11672" y="4410"/>
                  <a:pt x="11636" y="4437"/>
                </a:cubicBezTo>
                <a:lnTo>
                  <a:pt x="11608" y="4458"/>
                </a:lnTo>
                <a:cubicBezTo>
                  <a:pt x="11595" y="4470"/>
                  <a:pt x="11573" y="4476"/>
                  <a:pt x="11548" y="4476"/>
                </a:cubicBezTo>
                <a:cubicBezTo>
                  <a:pt x="11521" y="4476"/>
                  <a:pt x="11491" y="4469"/>
                  <a:pt x="11464" y="4456"/>
                </a:cubicBezTo>
                <a:lnTo>
                  <a:pt x="11462" y="4533"/>
                </a:lnTo>
                <a:lnTo>
                  <a:pt x="11461" y="4552"/>
                </a:lnTo>
                <a:cubicBezTo>
                  <a:pt x="11410" y="4572"/>
                  <a:pt x="11339" y="4624"/>
                  <a:pt x="11305" y="4667"/>
                </a:cubicBezTo>
                <a:lnTo>
                  <a:pt x="11235" y="4620"/>
                </a:lnTo>
                <a:cubicBezTo>
                  <a:pt x="11234" y="4619"/>
                  <a:pt x="11231" y="4619"/>
                  <a:pt x="11229" y="4619"/>
                </a:cubicBezTo>
                <a:cubicBezTo>
                  <a:pt x="11204" y="4619"/>
                  <a:pt x="11134" y="4651"/>
                  <a:pt x="11125" y="4674"/>
                </a:cubicBezTo>
                <a:lnTo>
                  <a:pt x="11099" y="4742"/>
                </a:lnTo>
                <a:cubicBezTo>
                  <a:pt x="11098" y="4742"/>
                  <a:pt x="11096" y="4742"/>
                  <a:pt x="11095" y="4742"/>
                </a:cubicBezTo>
                <a:cubicBezTo>
                  <a:pt x="11029" y="4742"/>
                  <a:pt x="10918" y="4762"/>
                  <a:pt x="10908" y="4782"/>
                </a:cubicBezTo>
                <a:cubicBezTo>
                  <a:pt x="10900" y="4800"/>
                  <a:pt x="10941" y="4809"/>
                  <a:pt x="10971" y="4809"/>
                </a:cubicBezTo>
                <a:cubicBezTo>
                  <a:pt x="10977" y="4809"/>
                  <a:pt x="10982" y="4808"/>
                  <a:pt x="10986" y="4808"/>
                </a:cubicBezTo>
                <a:cubicBezTo>
                  <a:pt x="10992" y="4807"/>
                  <a:pt x="10997" y="4806"/>
                  <a:pt x="11003" y="4806"/>
                </a:cubicBezTo>
                <a:cubicBezTo>
                  <a:pt x="11023" y="4806"/>
                  <a:pt x="11040" y="4811"/>
                  <a:pt x="11041" y="4814"/>
                </a:cubicBezTo>
                <a:cubicBezTo>
                  <a:pt x="11043" y="4818"/>
                  <a:pt x="10975" y="4858"/>
                  <a:pt x="10948" y="4872"/>
                </a:cubicBezTo>
                <a:cubicBezTo>
                  <a:pt x="10941" y="4876"/>
                  <a:pt x="10933" y="4877"/>
                  <a:pt x="10925" y="4877"/>
                </a:cubicBezTo>
                <a:cubicBezTo>
                  <a:pt x="10902" y="4877"/>
                  <a:pt x="10879" y="4864"/>
                  <a:pt x="10867" y="4839"/>
                </a:cubicBezTo>
                <a:lnTo>
                  <a:pt x="10848" y="4817"/>
                </a:lnTo>
                <a:cubicBezTo>
                  <a:pt x="10842" y="4809"/>
                  <a:pt x="10816" y="4803"/>
                  <a:pt x="10805" y="4803"/>
                </a:cubicBezTo>
                <a:cubicBezTo>
                  <a:pt x="10803" y="4803"/>
                  <a:pt x="10801" y="4803"/>
                  <a:pt x="10800" y="4803"/>
                </a:cubicBezTo>
                <a:cubicBezTo>
                  <a:pt x="10785" y="4817"/>
                  <a:pt x="10785" y="4844"/>
                  <a:pt x="10768" y="4852"/>
                </a:cubicBezTo>
                <a:cubicBezTo>
                  <a:pt x="10766" y="4853"/>
                  <a:pt x="10763" y="4853"/>
                  <a:pt x="10759" y="4853"/>
                </a:cubicBezTo>
                <a:cubicBezTo>
                  <a:pt x="10746" y="4853"/>
                  <a:pt x="10727" y="4846"/>
                  <a:pt x="10713" y="4846"/>
                </a:cubicBezTo>
                <a:cubicBezTo>
                  <a:pt x="10709" y="4846"/>
                  <a:pt x="10706" y="4847"/>
                  <a:pt x="10703" y="4848"/>
                </a:cubicBezTo>
                <a:lnTo>
                  <a:pt x="10680" y="4855"/>
                </a:lnTo>
                <a:cubicBezTo>
                  <a:pt x="10577" y="4910"/>
                  <a:pt x="10387" y="4967"/>
                  <a:pt x="10353" y="4983"/>
                </a:cubicBezTo>
                <a:cubicBezTo>
                  <a:pt x="10320" y="5001"/>
                  <a:pt x="10269" y="5034"/>
                  <a:pt x="10241" y="5059"/>
                </a:cubicBezTo>
                <a:lnTo>
                  <a:pt x="10235" y="5091"/>
                </a:lnTo>
                <a:lnTo>
                  <a:pt x="10234" y="5099"/>
                </a:lnTo>
                <a:cubicBezTo>
                  <a:pt x="10231" y="5099"/>
                  <a:pt x="10151" y="5090"/>
                  <a:pt x="10121" y="5088"/>
                </a:cubicBezTo>
                <a:cubicBezTo>
                  <a:pt x="10119" y="5088"/>
                  <a:pt x="10118" y="5088"/>
                  <a:pt x="10116" y="5088"/>
                </a:cubicBezTo>
                <a:cubicBezTo>
                  <a:pt x="10092" y="5088"/>
                  <a:pt x="10101" y="5112"/>
                  <a:pt x="10105" y="5117"/>
                </a:cubicBezTo>
                <a:cubicBezTo>
                  <a:pt x="10111" y="5122"/>
                  <a:pt x="10068" y="5162"/>
                  <a:pt x="10050" y="5177"/>
                </a:cubicBezTo>
                <a:cubicBezTo>
                  <a:pt x="10045" y="5180"/>
                  <a:pt x="10038" y="5182"/>
                  <a:pt x="10030" y="5182"/>
                </a:cubicBezTo>
                <a:cubicBezTo>
                  <a:pt x="10009" y="5182"/>
                  <a:pt x="9978" y="5170"/>
                  <a:pt x="9952" y="5150"/>
                </a:cubicBezTo>
                <a:lnTo>
                  <a:pt x="9881" y="5172"/>
                </a:lnTo>
                <a:cubicBezTo>
                  <a:pt x="9832" y="5188"/>
                  <a:pt x="9783" y="5201"/>
                  <a:pt x="9732" y="5220"/>
                </a:cubicBezTo>
                <a:lnTo>
                  <a:pt x="9659" y="5249"/>
                </a:lnTo>
                <a:cubicBezTo>
                  <a:pt x="9575" y="5273"/>
                  <a:pt x="9433" y="5312"/>
                  <a:pt x="9346" y="5337"/>
                </a:cubicBezTo>
                <a:lnTo>
                  <a:pt x="9272" y="5366"/>
                </a:lnTo>
                <a:lnTo>
                  <a:pt x="9236" y="5379"/>
                </a:lnTo>
                <a:cubicBezTo>
                  <a:pt x="9227" y="5378"/>
                  <a:pt x="9215" y="5378"/>
                  <a:pt x="9201" y="5378"/>
                </a:cubicBezTo>
                <a:cubicBezTo>
                  <a:pt x="9161" y="5378"/>
                  <a:pt x="9109" y="5381"/>
                  <a:pt x="9092" y="5387"/>
                </a:cubicBezTo>
                <a:cubicBezTo>
                  <a:pt x="9090" y="5388"/>
                  <a:pt x="9089" y="5388"/>
                  <a:pt x="9087" y="5388"/>
                </a:cubicBezTo>
                <a:cubicBezTo>
                  <a:pt x="9065" y="5388"/>
                  <a:pt x="9048" y="5340"/>
                  <a:pt x="9049" y="5325"/>
                </a:cubicBezTo>
                <a:cubicBezTo>
                  <a:pt x="9051" y="5307"/>
                  <a:pt x="9109" y="5172"/>
                  <a:pt x="9182" y="5024"/>
                </a:cubicBezTo>
                <a:lnTo>
                  <a:pt x="9285" y="4905"/>
                </a:lnTo>
                <a:lnTo>
                  <a:pt x="9295" y="4894"/>
                </a:lnTo>
                <a:cubicBezTo>
                  <a:pt x="9308" y="4881"/>
                  <a:pt x="9299" y="4781"/>
                  <a:pt x="9334" y="4762"/>
                </a:cubicBezTo>
                <a:cubicBezTo>
                  <a:pt x="9370" y="4745"/>
                  <a:pt x="9511" y="4610"/>
                  <a:pt x="9552" y="4564"/>
                </a:cubicBezTo>
                <a:cubicBezTo>
                  <a:pt x="9594" y="4518"/>
                  <a:pt x="9618" y="4472"/>
                  <a:pt x="9606" y="4462"/>
                </a:cubicBezTo>
                <a:lnTo>
                  <a:pt x="9601" y="4453"/>
                </a:lnTo>
                <a:lnTo>
                  <a:pt x="9597" y="4447"/>
                </a:lnTo>
                <a:cubicBezTo>
                  <a:pt x="9599" y="4437"/>
                  <a:pt x="9665" y="4377"/>
                  <a:pt x="9746" y="4310"/>
                </a:cubicBezTo>
                <a:lnTo>
                  <a:pt x="9779" y="4243"/>
                </a:lnTo>
                <a:lnTo>
                  <a:pt x="9788" y="4226"/>
                </a:lnTo>
                <a:cubicBezTo>
                  <a:pt x="9803" y="4209"/>
                  <a:pt x="9860" y="4163"/>
                  <a:pt x="9914" y="4123"/>
                </a:cubicBezTo>
                <a:lnTo>
                  <a:pt x="9945" y="4083"/>
                </a:lnTo>
                <a:cubicBezTo>
                  <a:pt x="9989" y="4026"/>
                  <a:pt x="10044" y="3979"/>
                  <a:pt x="10099" y="3933"/>
                </a:cubicBezTo>
                <a:lnTo>
                  <a:pt x="10130" y="3907"/>
                </a:lnTo>
                <a:cubicBezTo>
                  <a:pt x="10163" y="3878"/>
                  <a:pt x="10311" y="3708"/>
                  <a:pt x="10354" y="3651"/>
                </a:cubicBezTo>
                <a:cubicBezTo>
                  <a:pt x="10398" y="3595"/>
                  <a:pt x="10575" y="3416"/>
                  <a:pt x="10625" y="3363"/>
                </a:cubicBezTo>
                <a:cubicBezTo>
                  <a:pt x="10675" y="3311"/>
                  <a:pt x="10911" y="3087"/>
                  <a:pt x="10983" y="3018"/>
                </a:cubicBezTo>
                <a:cubicBezTo>
                  <a:pt x="11055" y="2948"/>
                  <a:pt x="11220" y="2807"/>
                  <a:pt x="11258" y="2773"/>
                </a:cubicBezTo>
                <a:cubicBezTo>
                  <a:pt x="11297" y="2741"/>
                  <a:pt x="11336" y="2703"/>
                  <a:pt x="11346" y="2690"/>
                </a:cubicBezTo>
                <a:lnTo>
                  <a:pt x="11351" y="2676"/>
                </a:lnTo>
                <a:lnTo>
                  <a:pt x="11379" y="2606"/>
                </a:lnTo>
                <a:cubicBezTo>
                  <a:pt x="11449" y="2552"/>
                  <a:pt x="11585" y="2448"/>
                  <a:pt x="11608" y="2422"/>
                </a:cubicBezTo>
                <a:cubicBezTo>
                  <a:pt x="11633" y="2395"/>
                  <a:pt x="11767" y="2297"/>
                  <a:pt x="11905" y="2205"/>
                </a:cubicBezTo>
                <a:lnTo>
                  <a:pt x="11937" y="2064"/>
                </a:lnTo>
                <a:lnTo>
                  <a:pt x="11939" y="2061"/>
                </a:lnTo>
                <a:cubicBezTo>
                  <a:pt x="11946" y="2058"/>
                  <a:pt x="12030" y="1986"/>
                  <a:pt x="12124" y="1903"/>
                </a:cubicBezTo>
                <a:lnTo>
                  <a:pt x="12218" y="1831"/>
                </a:lnTo>
                <a:lnTo>
                  <a:pt x="12296" y="1771"/>
                </a:lnTo>
                <a:cubicBezTo>
                  <a:pt x="12359" y="1687"/>
                  <a:pt x="12477" y="1497"/>
                  <a:pt x="12557" y="1349"/>
                </a:cubicBezTo>
                <a:lnTo>
                  <a:pt x="12681" y="1240"/>
                </a:lnTo>
                <a:cubicBezTo>
                  <a:pt x="12692" y="1230"/>
                  <a:pt x="12693" y="1213"/>
                  <a:pt x="12697" y="1198"/>
                </a:cubicBezTo>
                <a:cubicBezTo>
                  <a:pt x="12715" y="1142"/>
                  <a:pt x="12723" y="1081"/>
                  <a:pt x="12752" y="1030"/>
                </a:cubicBezTo>
                <a:lnTo>
                  <a:pt x="12785" y="972"/>
                </a:lnTo>
                <a:cubicBezTo>
                  <a:pt x="12756" y="921"/>
                  <a:pt x="12672" y="810"/>
                  <a:pt x="12600" y="727"/>
                </a:cubicBezTo>
                <a:lnTo>
                  <a:pt x="12558" y="642"/>
                </a:lnTo>
                <a:cubicBezTo>
                  <a:pt x="12528" y="584"/>
                  <a:pt x="12503" y="525"/>
                  <a:pt x="12470" y="469"/>
                </a:cubicBezTo>
                <a:cubicBezTo>
                  <a:pt x="12446" y="429"/>
                  <a:pt x="12382" y="385"/>
                  <a:pt x="12453" y="334"/>
                </a:cubicBezTo>
                <a:lnTo>
                  <a:pt x="12458" y="330"/>
                </a:lnTo>
                <a:cubicBezTo>
                  <a:pt x="12456" y="320"/>
                  <a:pt x="12387" y="224"/>
                  <a:pt x="12304" y="119"/>
                </a:cubicBezTo>
                <a:lnTo>
                  <a:pt x="12152" y="83"/>
                </a:lnTo>
                <a:cubicBezTo>
                  <a:pt x="12140" y="80"/>
                  <a:pt x="12125" y="80"/>
                  <a:pt x="12112" y="80"/>
                </a:cubicBezTo>
                <a:cubicBezTo>
                  <a:pt x="12098" y="80"/>
                  <a:pt x="12085" y="80"/>
                  <a:pt x="12075" y="80"/>
                </a:cubicBezTo>
                <a:cubicBezTo>
                  <a:pt x="12065" y="80"/>
                  <a:pt x="12058" y="80"/>
                  <a:pt x="12057" y="77"/>
                </a:cubicBezTo>
                <a:lnTo>
                  <a:pt x="12043" y="32"/>
                </a:lnTo>
                <a:cubicBezTo>
                  <a:pt x="12027" y="39"/>
                  <a:pt x="11972" y="41"/>
                  <a:pt x="11913" y="41"/>
                </a:cubicBezTo>
                <a:cubicBezTo>
                  <a:pt x="11850" y="41"/>
                  <a:pt x="11783" y="39"/>
                  <a:pt x="11750" y="36"/>
                </a:cubicBezTo>
                <a:cubicBezTo>
                  <a:pt x="11685" y="31"/>
                  <a:pt x="11587" y="15"/>
                  <a:pt x="11531" y="1"/>
                </a:cubicBezTo>
                <a:close/>
              </a:path>
            </a:pathLst>
          </a:custGeom>
          <a:solidFill>
            <a:srgbClr val="5E9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 txBox="1">
            <a:spLocks noGrp="1"/>
          </p:cNvSpPr>
          <p:nvPr>
            <p:ph type="ctrTitle"/>
          </p:nvPr>
        </p:nvSpPr>
        <p:spPr>
          <a:xfrm>
            <a:off x="2113453" y="881619"/>
            <a:ext cx="4917094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5400" dirty="0">
                <a:solidFill>
                  <a:schemeClr val="dk1"/>
                </a:solidFill>
              </a:rPr>
              <a:t>GazePro</a:t>
            </a:r>
            <a:br>
              <a:rPr lang="en" sz="5400" dirty="0">
                <a:solidFill>
                  <a:schemeClr val="dk1"/>
                </a:solidFill>
              </a:rPr>
            </a:br>
            <a:r>
              <a:rPr lang="en" sz="5400" dirty="0">
                <a:solidFill>
                  <a:schemeClr val="dk1"/>
                </a:solidFill>
              </a:rPr>
              <a:t>Measurements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7CDB02F-8868-D024-C0D0-7E27A020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9100" y="3852381"/>
            <a:ext cx="4765800" cy="409500"/>
          </a:xfrm>
        </p:spPr>
        <p:txBody>
          <a:bodyPr/>
          <a:lstStyle/>
          <a:p>
            <a:r>
              <a:rPr lang="sl-SI" sz="2000" dirty="0">
                <a:latin typeface="Palatino" pitchFamily="2" charset="77"/>
                <a:ea typeface="Palatino" pitchFamily="2" charset="77"/>
              </a:rPr>
              <a:t>Optimizacija med delovanjem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>
            <a:spLocks noGrp="1"/>
          </p:cNvSpPr>
          <p:nvPr>
            <p:ph type="title"/>
          </p:nvPr>
        </p:nvSpPr>
        <p:spPr>
          <a:xfrm>
            <a:off x="720000" y="5404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4000" dirty="0"/>
              <a:t>Avtomatizacija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914752EC-6CE5-BF3E-22C6-FE5DCB75570E}"/>
              </a:ext>
            </a:extLst>
          </p:cNvPr>
          <p:cNvGrpSpPr>
            <a:grpSpLocks noChangeAspect="1"/>
          </p:cNvGrpSpPr>
          <p:nvPr/>
        </p:nvGrpSpPr>
        <p:grpSpPr>
          <a:xfrm>
            <a:off x="394540" y="2790417"/>
            <a:ext cx="2138901" cy="2210492"/>
            <a:chOff x="0" y="0"/>
            <a:chExt cx="6362700" cy="6575666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577E1814-0938-5B4F-5980-94168B3A0810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MK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B40CA8-33E2-B823-BC0B-A36B09274C67}"/>
              </a:ext>
            </a:extLst>
          </p:cNvPr>
          <p:cNvSpPr/>
          <p:nvPr/>
        </p:nvSpPr>
        <p:spPr>
          <a:xfrm>
            <a:off x="2996736" y="3326134"/>
            <a:ext cx="3069608" cy="1343715"/>
          </a:xfrm>
          <a:prstGeom prst="roundRect">
            <a:avLst>
              <a:gd name="adj" fmla="val 32764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K" sz="4800" b="1" dirty="0">
                <a:solidFill>
                  <a:srgbClr val="393A39"/>
                </a:solidFill>
                <a:latin typeface="Garamond" panose="02020404030301010803" pitchFamily="18" charset="0"/>
                <a:ea typeface="Palatino" pitchFamily="2" charset="77"/>
              </a:rPr>
              <a:t>25%</a:t>
            </a:r>
            <a:endParaRPr lang="mk-MK" sz="4800" b="1" dirty="0">
              <a:solidFill>
                <a:srgbClr val="393A39"/>
              </a:solidFill>
              <a:latin typeface="Garamond" panose="02020404030301010803" pitchFamily="18" charset="0"/>
              <a:ea typeface="Palatino" pitchFamily="2" charset="77"/>
            </a:endParaRPr>
          </a:p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Prihranek časa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EA15B5-BF4C-1FCE-D87A-CDA7694E84F3}"/>
              </a:ext>
            </a:extLst>
          </p:cNvPr>
          <p:cNvSpPr/>
          <p:nvPr/>
        </p:nvSpPr>
        <p:spPr>
          <a:xfrm>
            <a:off x="6531770" y="1441659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Zmanjšani stroški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62294C-51B8-6705-754A-B1259C934C3E}"/>
              </a:ext>
            </a:extLst>
          </p:cNvPr>
          <p:cNvSpPr/>
          <p:nvPr/>
        </p:nvSpPr>
        <p:spPr>
          <a:xfrm>
            <a:off x="396675" y="1305792"/>
            <a:ext cx="2502341" cy="1330487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Korak pred konkurenco</a:t>
            </a:r>
          </a:p>
        </p:txBody>
      </p:sp>
      <p:pic>
        <p:nvPicPr>
          <p:cNvPr id="8" name="Picture 7" descr="A doctor using a computer&#10;&#10;Description automatically generated">
            <a:extLst>
              <a:ext uri="{FF2B5EF4-FFF2-40B4-BE49-F238E27FC236}">
                <a16:creationId xmlns:a16="http://schemas.microsoft.com/office/drawing/2014/main" id="{E45A5397-F83B-D173-7F6F-089DFE55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001" y="1300919"/>
            <a:ext cx="2938783" cy="16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C1AE2F-107A-5AF0-DBE8-3EF4B9AA07A2}"/>
              </a:ext>
            </a:extLst>
          </p:cNvPr>
          <p:cNvSpPr/>
          <p:nvPr/>
        </p:nvSpPr>
        <p:spPr>
          <a:xfrm>
            <a:off x="6531770" y="3139702"/>
            <a:ext cx="2215555" cy="1058751"/>
          </a:xfrm>
          <a:prstGeom prst="roundRect">
            <a:avLst>
              <a:gd name="adj" fmla="val 21810"/>
            </a:avLst>
          </a:prstGeom>
          <a:solidFill>
            <a:schemeClr val="bg1">
              <a:lumMod val="10000"/>
              <a:lumOff val="90000"/>
            </a:schemeClr>
          </a:solidFill>
          <a:ln>
            <a:solidFill>
              <a:srgbClr val="2F00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Višja</a:t>
            </a:r>
            <a:r>
              <a:rPr lang="en-GB" sz="2800" dirty="0">
                <a:latin typeface="Garamond" panose="02020404030301010803" pitchFamily="18" charset="0"/>
                <a:ea typeface="Palatino" pitchFamily="2" charset="77"/>
              </a:rPr>
              <a:t> </a:t>
            </a:r>
            <a:r>
              <a:rPr lang="sl-SI" sz="2800" dirty="0">
                <a:latin typeface="Garamond" panose="02020404030301010803" pitchFamily="18" charset="0"/>
                <a:ea typeface="Palatino" pitchFamily="2" charset="77"/>
              </a:rPr>
              <a:t>kakovost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07622 0.16636 C -0.0934 0.20092 -0.10295 0.25339 -0.10295 0.30864 C -0.10295 0.37099 -0.0934 0.42099 -0.07622 0.45555 L 5.55556E-7 0.62253 " pathEditMode="relative" rAng="0" ptsTypes="AAAAA">
                                      <p:cBhvr>
                                        <p:cTn id="2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2"/>
      <p:bldP spid="4" grpId="2" animBg="1"/>
      <p:bldP spid="5" grpId="0" animBg="1"/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GazePro Measurements</a:t>
            </a:r>
          </a:p>
        </p:txBody>
      </p:sp>
      <p:sp>
        <p:nvSpPr>
          <p:cNvPr id="581" name="Google Shape;581;p41"/>
          <p:cNvSpPr/>
          <p:nvPr/>
        </p:nvSpPr>
        <p:spPr>
          <a:xfrm>
            <a:off x="3666499" y="907775"/>
            <a:ext cx="1811001" cy="109950"/>
          </a:xfrm>
          <a:custGeom>
            <a:avLst/>
            <a:gdLst/>
            <a:ahLst/>
            <a:cxnLst/>
            <a:rect l="l" t="t" r="r" b="b"/>
            <a:pathLst>
              <a:path w="31297" h="2257" extrusionOk="0">
                <a:moveTo>
                  <a:pt x="27482" y="327"/>
                </a:moveTo>
                <a:cubicBezTo>
                  <a:pt x="27492" y="337"/>
                  <a:pt x="27501" y="347"/>
                  <a:pt x="27511" y="356"/>
                </a:cubicBezTo>
                <a:cubicBezTo>
                  <a:pt x="27493" y="364"/>
                  <a:pt x="27477" y="377"/>
                  <a:pt x="27457" y="382"/>
                </a:cubicBezTo>
                <a:cubicBezTo>
                  <a:pt x="27457" y="382"/>
                  <a:pt x="27457" y="382"/>
                  <a:pt x="27457" y="382"/>
                </a:cubicBezTo>
                <a:cubicBezTo>
                  <a:pt x="27449" y="382"/>
                  <a:pt x="27438" y="364"/>
                  <a:pt x="27430" y="356"/>
                </a:cubicBezTo>
                <a:cubicBezTo>
                  <a:pt x="27447" y="347"/>
                  <a:pt x="27464" y="336"/>
                  <a:pt x="27482" y="327"/>
                </a:cubicBezTo>
                <a:close/>
                <a:moveTo>
                  <a:pt x="28697" y="143"/>
                </a:moveTo>
                <a:cubicBezTo>
                  <a:pt x="28733" y="143"/>
                  <a:pt x="28768" y="156"/>
                  <a:pt x="28798" y="194"/>
                </a:cubicBezTo>
                <a:cubicBezTo>
                  <a:pt x="28772" y="223"/>
                  <a:pt x="28747" y="250"/>
                  <a:pt x="28727" y="275"/>
                </a:cubicBezTo>
                <a:cubicBezTo>
                  <a:pt x="28751" y="305"/>
                  <a:pt x="28774" y="332"/>
                  <a:pt x="28795" y="359"/>
                </a:cubicBezTo>
                <a:cubicBezTo>
                  <a:pt x="28782" y="373"/>
                  <a:pt x="28772" y="392"/>
                  <a:pt x="28763" y="392"/>
                </a:cubicBezTo>
                <a:cubicBezTo>
                  <a:pt x="28603" y="393"/>
                  <a:pt x="28444" y="393"/>
                  <a:pt x="28284" y="393"/>
                </a:cubicBezTo>
                <a:cubicBezTo>
                  <a:pt x="28254" y="420"/>
                  <a:pt x="28225" y="446"/>
                  <a:pt x="28219" y="451"/>
                </a:cubicBezTo>
                <a:cubicBezTo>
                  <a:pt x="28162" y="419"/>
                  <a:pt x="28105" y="387"/>
                  <a:pt x="28050" y="354"/>
                </a:cubicBezTo>
                <a:cubicBezTo>
                  <a:pt x="28083" y="291"/>
                  <a:pt x="28099" y="260"/>
                  <a:pt x="28110" y="239"/>
                </a:cubicBezTo>
                <a:cubicBezTo>
                  <a:pt x="28124" y="234"/>
                  <a:pt x="28138" y="232"/>
                  <a:pt x="28149" y="232"/>
                </a:cubicBezTo>
                <a:cubicBezTo>
                  <a:pt x="28213" y="232"/>
                  <a:pt x="28243" y="289"/>
                  <a:pt x="28284" y="315"/>
                </a:cubicBezTo>
                <a:cubicBezTo>
                  <a:pt x="28314" y="312"/>
                  <a:pt x="28344" y="316"/>
                  <a:pt x="28364" y="304"/>
                </a:cubicBezTo>
                <a:cubicBezTo>
                  <a:pt x="28440" y="260"/>
                  <a:pt x="28509" y="199"/>
                  <a:pt x="28588" y="169"/>
                </a:cubicBezTo>
                <a:cubicBezTo>
                  <a:pt x="28621" y="157"/>
                  <a:pt x="28659" y="143"/>
                  <a:pt x="28697" y="143"/>
                </a:cubicBezTo>
                <a:close/>
                <a:moveTo>
                  <a:pt x="27712" y="315"/>
                </a:moveTo>
                <a:cubicBezTo>
                  <a:pt x="27748" y="352"/>
                  <a:pt x="27785" y="388"/>
                  <a:pt x="27844" y="445"/>
                </a:cubicBezTo>
                <a:cubicBezTo>
                  <a:pt x="27795" y="479"/>
                  <a:pt x="27747" y="511"/>
                  <a:pt x="27700" y="543"/>
                </a:cubicBezTo>
                <a:cubicBezTo>
                  <a:pt x="27647" y="472"/>
                  <a:pt x="27645" y="393"/>
                  <a:pt x="27712" y="315"/>
                </a:cubicBezTo>
                <a:close/>
                <a:moveTo>
                  <a:pt x="21758" y="491"/>
                </a:moveTo>
                <a:cubicBezTo>
                  <a:pt x="21766" y="491"/>
                  <a:pt x="21776" y="508"/>
                  <a:pt x="21784" y="517"/>
                </a:cubicBezTo>
                <a:cubicBezTo>
                  <a:pt x="21767" y="526"/>
                  <a:pt x="21750" y="539"/>
                  <a:pt x="21731" y="543"/>
                </a:cubicBezTo>
                <a:cubicBezTo>
                  <a:pt x="21730" y="543"/>
                  <a:pt x="21730" y="543"/>
                  <a:pt x="21730" y="543"/>
                </a:cubicBezTo>
                <a:cubicBezTo>
                  <a:pt x="21722" y="543"/>
                  <a:pt x="21712" y="526"/>
                  <a:pt x="21704" y="517"/>
                </a:cubicBezTo>
                <a:cubicBezTo>
                  <a:pt x="21721" y="508"/>
                  <a:pt x="21738" y="496"/>
                  <a:pt x="21757" y="492"/>
                </a:cubicBezTo>
                <a:cubicBezTo>
                  <a:pt x="21757" y="491"/>
                  <a:pt x="21758" y="491"/>
                  <a:pt x="21758" y="491"/>
                </a:cubicBezTo>
                <a:close/>
                <a:moveTo>
                  <a:pt x="28585" y="572"/>
                </a:moveTo>
                <a:cubicBezTo>
                  <a:pt x="28585" y="572"/>
                  <a:pt x="28585" y="572"/>
                  <a:pt x="28586" y="572"/>
                </a:cubicBezTo>
                <a:cubicBezTo>
                  <a:pt x="28604" y="577"/>
                  <a:pt x="28621" y="588"/>
                  <a:pt x="28639" y="597"/>
                </a:cubicBezTo>
                <a:lnTo>
                  <a:pt x="28611" y="625"/>
                </a:lnTo>
                <a:cubicBezTo>
                  <a:pt x="28593" y="616"/>
                  <a:pt x="28577" y="606"/>
                  <a:pt x="28558" y="597"/>
                </a:cubicBezTo>
                <a:cubicBezTo>
                  <a:pt x="28567" y="589"/>
                  <a:pt x="28577" y="572"/>
                  <a:pt x="28585" y="572"/>
                </a:cubicBezTo>
                <a:close/>
                <a:moveTo>
                  <a:pt x="28921" y="636"/>
                </a:moveTo>
                <a:cubicBezTo>
                  <a:pt x="28929" y="646"/>
                  <a:pt x="28948" y="657"/>
                  <a:pt x="28947" y="664"/>
                </a:cubicBezTo>
                <a:cubicBezTo>
                  <a:pt x="28941" y="683"/>
                  <a:pt x="28929" y="700"/>
                  <a:pt x="28921" y="718"/>
                </a:cubicBezTo>
                <a:lnTo>
                  <a:pt x="28892" y="690"/>
                </a:lnTo>
                <a:cubicBezTo>
                  <a:pt x="28901" y="672"/>
                  <a:pt x="28912" y="655"/>
                  <a:pt x="28921" y="636"/>
                </a:cubicBezTo>
                <a:close/>
                <a:moveTo>
                  <a:pt x="27470" y="638"/>
                </a:moveTo>
                <a:cubicBezTo>
                  <a:pt x="27479" y="655"/>
                  <a:pt x="27489" y="672"/>
                  <a:pt x="27498" y="690"/>
                </a:cubicBezTo>
                <a:cubicBezTo>
                  <a:pt x="27488" y="700"/>
                  <a:pt x="27479" y="708"/>
                  <a:pt x="27470" y="719"/>
                </a:cubicBezTo>
                <a:cubicBezTo>
                  <a:pt x="27461" y="701"/>
                  <a:pt x="27448" y="685"/>
                  <a:pt x="27445" y="665"/>
                </a:cubicBezTo>
                <a:cubicBezTo>
                  <a:pt x="27443" y="657"/>
                  <a:pt x="27461" y="647"/>
                  <a:pt x="27470" y="638"/>
                </a:cubicBezTo>
                <a:close/>
                <a:moveTo>
                  <a:pt x="27792" y="638"/>
                </a:moveTo>
                <a:cubicBezTo>
                  <a:pt x="27801" y="655"/>
                  <a:pt x="27812" y="672"/>
                  <a:pt x="27821" y="690"/>
                </a:cubicBezTo>
                <a:cubicBezTo>
                  <a:pt x="27811" y="700"/>
                  <a:pt x="27801" y="708"/>
                  <a:pt x="27792" y="719"/>
                </a:cubicBezTo>
                <a:cubicBezTo>
                  <a:pt x="27784" y="701"/>
                  <a:pt x="27771" y="685"/>
                  <a:pt x="27767" y="665"/>
                </a:cubicBezTo>
                <a:cubicBezTo>
                  <a:pt x="27766" y="657"/>
                  <a:pt x="27784" y="647"/>
                  <a:pt x="27792" y="638"/>
                </a:cubicBezTo>
                <a:close/>
                <a:moveTo>
                  <a:pt x="28034" y="638"/>
                </a:moveTo>
                <a:cubicBezTo>
                  <a:pt x="28043" y="655"/>
                  <a:pt x="28053" y="672"/>
                  <a:pt x="28063" y="690"/>
                </a:cubicBezTo>
                <a:cubicBezTo>
                  <a:pt x="28052" y="700"/>
                  <a:pt x="28043" y="708"/>
                  <a:pt x="28034" y="719"/>
                </a:cubicBezTo>
                <a:cubicBezTo>
                  <a:pt x="28026" y="701"/>
                  <a:pt x="28012" y="685"/>
                  <a:pt x="28008" y="665"/>
                </a:cubicBezTo>
                <a:cubicBezTo>
                  <a:pt x="28007" y="657"/>
                  <a:pt x="28026" y="647"/>
                  <a:pt x="28034" y="638"/>
                </a:cubicBezTo>
                <a:close/>
                <a:moveTo>
                  <a:pt x="28347" y="567"/>
                </a:moveTo>
                <a:cubicBezTo>
                  <a:pt x="28365" y="579"/>
                  <a:pt x="28396" y="590"/>
                  <a:pt x="28396" y="604"/>
                </a:cubicBezTo>
                <a:cubicBezTo>
                  <a:pt x="28401" y="691"/>
                  <a:pt x="28398" y="779"/>
                  <a:pt x="28398" y="876"/>
                </a:cubicBezTo>
                <a:cubicBezTo>
                  <a:pt x="28300" y="840"/>
                  <a:pt x="28250" y="794"/>
                  <a:pt x="28236" y="716"/>
                </a:cubicBezTo>
                <a:cubicBezTo>
                  <a:pt x="28236" y="640"/>
                  <a:pt x="28314" y="620"/>
                  <a:pt x="28347" y="567"/>
                </a:cubicBezTo>
                <a:close/>
                <a:moveTo>
                  <a:pt x="10535" y="1046"/>
                </a:moveTo>
                <a:lnTo>
                  <a:pt x="10563" y="1073"/>
                </a:lnTo>
                <a:cubicBezTo>
                  <a:pt x="10553" y="1091"/>
                  <a:pt x="10544" y="1108"/>
                  <a:pt x="10535" y="1127"/>
                </a:cubicBezTo>
                <a:cubicBezTo>
                  <a:pt x="10526" y="1118"/>
                  <a:pt x="10508" y="1106"/>
                  <a:pt x="10510" y="1099"/>
                </a:cubicBezTo>
                <a:cubicBezTo>
                  <a:pt x="10515" y="1081"/>
                  <a:pt x="10526" y="1063"/>
                  <a:pt x="10535" y="1046"/>
                </a:cubicBezTo>
                <a:close/>
                <a:moveTo>
                  <a:pt x="1596" y="1545"/>
                </a:moveTo>
                <a:cubicBezTo>
                  <a:pt x="1604" y="1545"/>
                  <a:pt x="1614" y="1562"/>
                  <a:pt x="1623" y="1571"/>
                </a:cubicBezTo>
                <a:cubicBezTo>
                  <a:pt x="1606" y="1580"/>
                  <a:pt x="1588" y="1590"/>
                  <a:pt x="1572" y="1600"/>
                </a:cubicBezTo>
                <a:cubicBezTo>
                  <a:pt x="1559" y="1589"/>
                  <a:pt x="1551" y="1580"/>
                  <a:pt x="1542" y="1571"/>
                </a:cubicBezTo>
                <a:cubicBezTo>
                  <a:pt x="1559" y="1562"/>
                  <a:pt x="1577" y="1549"/>
                  <a:pt x="1595" y="1545"/>
                </a:cubicBezTo>
                <a:cubicBezTo>
                  <a:pt x="1596" y="1545"/>
                  <a:pt x="1596" y="1545"/>
                  <a:pt x="1596" y="1545"/>
                </a:cubicBezTo>
                <a:close/>
                <a:moveTo>
                  <a:pt x="10535" y="1690"/>
                </a:moveTo>
                <a:lnTo>
                  <a:pt x="10563" y="1719"/>
                </a:lnTo>
                <a:cubicBezTo>
                  <a:pt x="10554" y="1735"/>
                  <a:pt x="10544" y="1754"/>
                  <a:pt x="10535" y="1771"/>
                </a:cubicBezTo>
                <a:cubicBezTo>
                  <a:pt x="10526" y="1762"/>
                  <a:pt x="10508" y="1751"/>
                  <a:pt x="10510" y="1745"/>
                </a:cubicBezTo>
                <a:cubicBezTo>
                  <a:pt x="10515" y="1725"/>
                  <a:pt x="10526" y="1709"/>
                  <a:pt x="10535" y="1690"/>
                </a:cubicBezTo>
                <a:close/>
                <a:moveTo>
                  <a:pt x="10777" y="1771"/>
                </a:moveTo>
                <a:lnTo>
                  <a:pt x="10805" y="1800"/>
                </a:lnTo>
                <a:cubicBezTo>
                  <a:pt x="10795" y="1817"/>
                  <a:pt x="10785" y="1833"/>
                  <a:pt x="10777" y="1852"/>
                </a:cubicBezTo>
                <a:cubicBezTo>
                  <a:pt x="10768" y="1843"/>
                  <a:pt x="10749" y="1832"/>
                  <a:pt x="10751" y="1826"/>
                </a:cubicBezTo>
                <a:cubicBezTo>
                  <a:pt x="10756" y="1806"/>
                  <a:pt x="10768" y="1790"/>
                  <a:pt x="10777" y="1771"/>
                </a:cubicBezTo>
                <a:close/>
                <a:moveTo>
                  <a:pt x="6864" y="1857"/>
                </a:moveTo>
                <a:cubicBezTo>
                  <a:pt x="6910" y="1857"/>
                  <a:pt x="6988" y="1867"/>
                  <a:pt x="7124" y="1883"/>
                </a:cubicBezTo>
                <a:cubicBezTo>
                  <a:pt x="7072" y="1925"/>
                  <a:pt x="7028" y="1933"/>
                  <a:pt x="6988" y="1933"/>
                </a:cubicBezTo>
                <a:cubicBezTo>
                  <a:pt x="6964" y="1933"/>
                  <a:pt x="6941" y="1930"/>
                  <a:pt x="6919" y="1930"/>
                </a:cubicBezTo>
                <a:cubicBezTo>
                  <a:pt x="6914" y="1930"/>
                  <a:pt x="6908" y="1930"/>
                  <a:pt x="6903" y="1931"/>
                </a:cubicBezTo>
                <a:cubicBezTo>
                  <a:pt x="6899" y="1931"/>
                  <a:pt x="6895" y="1931"/>
                  <a:pt x="6891" y="1931"/>
                </a:cubicBezTo>
                <a:cubicBezTo>
                  <a:pt x="6860" y="1931"/>
                  <a:pt x="6827" y="1921"/>
                  <a:pt x="6795" y="1916"/>
                </a:cubicBezTo>
                <a:cubicBezTo>
                  <a:pt x="6800" y="1875"/>
                  <a:pt x="6802" y="1857"/>
                  <a:pt x="6864" y="1857"/>
                </a:cubicBezTo>
                <a:close/>
                <a:moveTo>
                  <a:pt x="4878" y="1945"/>
                </a:moveTo>
                <a:cubicBezTo>
                  <a:pt x="4894" y="1954"/>
                  <a:pt x="4913" y="1965"/>
                  <a:pt x="4930" y="1973"/>
                </a:cubicBezTo>
                <a:cubicBezTo>
                  <a:pt x="4921" y="1982"/>
                  <a:pt x="4910" y="1998"/>
                  <a:pt x="4904" y="1998"/>
                </a:cubicBezTo>
                <a:cubicBezTo>
                  <a:pt x="4904" y="1998"/>
                  <a:pt x="4903" y="1998"/>
                  <a:pt x="4903" y="1998"/>
                </a:cubicBezTo>
                <a:cubicBezTo>
                  <a:pt x="4884" y="1993"/>
                  <a:pt x="4867" y="1982"/>
                  <a:pt x="4849" y="1973"/>
                </a:cubicBezTo>
                <a:lnTo>
                  <a:pt x="4878" y="1945"/>
                </a:lnTo>
                <a:close/>
                <a:moveTo>
                  <a:pt x="4566" y="1934"/>
                </a:moveTo>
                <a:lnTo>
                  <a:pt x="4595" y="1961"/>
                </a:lnTo>
                <a:cubicBezTo>
                  <a:pt x="4586" y="1978"/>
                  <a:pt x="4575" y="1996"/>
                  <a:pt x="4566" y="2014"/>
                </a:cubicBezTo>
                <a:cubicBezTo>
                  <a:pt x="4557" y="2006"/>
                  <a:pt x="4539" y="1993"/>
                  <a:pt x="4540" y="1987"/>
                </a:cubicBezTo>
                <a:cubicBezTo>
                  <a:pt x="4546" y="1968"/>
                  <a:pt x="4557" y="1951"/>
                  <a:pt x="4566" y="1934"/>
                </a:cubicBezTo>
                <a:close/>
                <a:moveTo>
                  <a:pt x="8840" y="2014"/>
                </a:moveTo>
                <a:cubicBezTo>
                  <a:pt x="8876" y="2016"/>
                  <a:pt x="8912" y="2022"/>
                  <a:pt x="8948" y="2027"/>
                </a:cubicBezTo>
                <a:cubicBezTo>
                  <a:pt x="8949" y="2045"/>
                  <a:pt x="8949" y="2062"/>
                  <a:pt x="8950" y="2079"/>
                </a:cubicBezTo>
                <a:cubicBezTo>
                  <a:pt x="8918" y="2083"/>
                  <a:pt x="8885" y="2091"/>
                  <a:pt x="8853" y="2091"/>
                </a:cubicBezTo>
                <a:cubicBezTo>
                  <a:pt x="8849" y="2091"/>
                  <a:pt x="8846" y="2091"/>
                  <a:pt x="8842" y="2091"/>
                </a:cubicBezTo>
                <a:cubicBezTo>
                  <a:pt x="8832" y="2090"/>
                  <a:pt x="8820" y="2059"/>
                  <a:pt x="8815" y="2040"/>
                </a:cubicBezTo>
                <a:cubicBezTo>
                  <a:pt x="8814" y="2033"/>
                  <a:pt x="8831" y="2014"/>
                  <a:pt x="8840" y="2014"/>
                </a:cubicBezTo>
                <a:close/>
                <a:moveTo>
                  <a:pt x="28910" y="0"/>
                </a:moveTo>
                <a:lnTo>
                  <a:pt x="28840" y="70"/>
                </a:lnTo>
                <a:lnTo>
                  <a:pt x="28440" y="70"/>
                </a:lnTo>
                <a:cubicBezTo>
                  <a:pt x="28411" y="99"/>
                  <a:pt x="28381" y="126"/>
                  <a:pt x="28352" y="152"/>
                </a:cubicBezTo>
                <a:lnTo>
                  <a:pt x="28033" y="152"/>
                </a:lnTo>
                <a:cubicBezTo>
                  <a:pt x="28002" y="125"/>
                  <a:pt x="27974" y="97"/>
                  <a:pt x="27950" y="75"/>
                </a:cubicBezTo>
                <a:lnTo>
                  <a:pt x="27710" y="75"/>
                </a:lnTo>
                <a:cubicBezTo>
                  <a:pt x="27677" y="102"/>
                  <a:pt x="27650" y="126"/>
                  <a:pt x="27623" y="147"/>
                </a:cubicBezTo>
                <a:lnTo>
                  <a:pt x="27556" y="80"/>
                </a:lnTo>
                <a:lnTo>
                  <a:pt x="27379" y="80"/>
                </a:lnTo>
                <a:lnTo>
                  <a:pt x="27313" y="146"/>
                </a:lnTo>
                <a:cubicBezTo>
                  <a:pt x="27301" y="148"/>
                  <a:pt x="27289" y="153"/>
                  <a:pt x="27276" y="153"/>
                </a:cubicBezTo>
                <a:cubicBezTo>
                  <a:pt x="26941" y="153"/>
                  <a:pt x="26604" y="153"/>
                  <a:pt x="26269" y="154"/>
                </a:cubicBezTo>
                <a:cubicBezTo>
                  <a:pt x="26257" y="154"/>
                  <a:pt x="26247" y="168"/>
                  <a:pt x="26237" y="174"/>
                </a:cubicBezTo>
                <a:lnTo>
                  <a:pt x="26178" y="231"/>
                </a:lnTo>
                <a:lnTo>
                  <a:pt x="26094" y="154"/>
                </a:lnTo>
                <a:lnTo>
                  <a:pt x="25774" y="154"/>
                </a:lnTo>
                <a:cubicBezTo>
                  <a:pt x="25743" y="183"/>
                  <a:pt x="25714" y="209"/>
                  <a:pt x="25690" y="230"/>
                </a:cubicBezTo>
                <a:lnTo>
                  <a:pt x="25370" y="230"/>
                </a:lnTo>
                <a:cubicBezTo>
                  <a:pt x="25337" y="203"/>
                  <a:pt x="25310" y="180"/>
                  <a:pt x="25283" y="158"/>
                </a:cubicBezTo>
                <a:lnTo>
                  <a:pt x="25216" y="225"/>
                </a:lnTo>
                <a:lnTo>
                  <a:pt x="24562" y="225"/>
                </a:lnTo>
                <a:cubicBezTo>
                  <a:pt x="24522" y="196"/>
                  <a:pt x="24498" y="177"/>
                  <a:pt x="24475" y="161"/>
                </a:cubicBezTo>
                <a:lnTo>
                  <a:pt x="24403" y="231"/>
                </a:lnTo>
                <a:lnTo>
                  <a:pt x="24084" y="231"/>
                </a:lnTo>
                <a:cubicBezTo>
                  <a:pt x="24054" y="260"/>
                  <a:pt x="24025" y="287"/>
                  <a:pt x="23997" y="313"/>
                </a:cubicBezTo>
                <a:lnTo>
                  <a:pt x="23759" y="313"/>
                </a:lnTo>
                <a:cubicBezTo>
                  <a:pt x="23728" y="286"/>
                  <a:pt x="23701" y="261"/>
                  <a:pt x="23673" y="238"/>
                </a:cubicBezTo>
                <a:lnTo>
                  <a:pt x="23598" y="312"/>
                </a:lnTo>
                <a:lnTo>
                  <a:pt x="22631" y="312"/>
                </a:lnTo>
                <a:cubicBezTo>
                  <a:pt x="22599" y="346"/>
                  <a:pt x="22580" y="364"/>
                  <a:pt x="22546" y="398"/>
                </a:cubicBezTo>
                <a:lnTo>
                  <a:pt x="22215" y="398"/>
                </a:lnTo>
                <a:cubicBezTo>
                  <a:pt x="22193" y="459"/>
                  <a:pt x="22175" y="506"/>
                  <a:pt x="22159" y="549"/>
                </a:cubicBezTo>
                <a:cubicBezTo>
                  <a:pt x="22106" y="553"/>
                  <a:pt x="22055" y="561"/>
                  <a:pt x="22005" y="561"/>
                </a:cubicBezTo>
                <a:cubicBezTo>
                  <a:pt x="21963" y="561"/>
                  <a:pt x="21922" y="555"/>
                  <a:pt x="21882" y="537"/>
                </a:cubicBezTo>
                <a:cubicBezTo>
                  <a:pt x="21865" y="488"/>
                  <a:pt x="21849" y="441"/>
                  <a:pt x="21829" y="385"/>
                </a:cubicBezTo>
                <a:cubicBezTo>
                  <a:pt x="21802" y="394"/>
                  <a:pt x="21774" y="397"/>
                  <a:pt x="21747" y="397"/>
                </a:cubicBezTo>
                <a:cubicBezTo>
                  <a:pt x="21718" y="397"/>
                  <a:pt x="21689" y="394"/>
                  <a:pt x="21660" y="394"/>
                </a:cubicBezTo>
                <a:cubicBezTo>
                  <a:pt x="21623" y="394"/>
                  <a:pt x="21588" y="399"/>
                  <a:pt x="21554" y="421"/>
                </a:cubicBezTo>
                <a:cubicBezTo>
                  <a:pt x="21537" y="469"/>
                  <a:pt x="21521" y="515"/>
                  <a:pt x="21506" y="556"/>
                </a:cubicBezTo>
                <a:lnTo>
                  <a:pt x="20855" y="556"/>
                </a:lnTo>
                <a:cubicBezTo>
                  <a:pt x="20824" y="529"/>
                  <a:pt x="20796" y="506"/>
                  <a:pt x="20769" y="481"/>
                </a:cubicBezTo>
                <a:lnTo>
                  <a:pt x="20709" y="542"/>
                </a:lnTo>
                <a:cubicBezTo>
                  <a:pt x="20644" y="517"/>
                  <a:pt x="20583" y="473"/>
                  <a:pt x="20514" y="473"/>
                </a:cubicBezTo>
                <a:cubicBezTo>
                  <a:pt x="20489" y="473"/>
                  <a:pt x="20462" y="479"/>
                  <a:pt x="20433" y="495"/>
                </a:cubicBezTo>
                <a:cubicBezTo>
                  <a:pt x="20386" y="540"/>
                  <a:pt x="20340" y="588"/>
                  <a:pt x="20291" y="636"/>
                </a:cubicBezTo>
                <a:lnTo>
                  <a:pt x="20206" y="636"/>
                </a:lnTo>
                <a:cubicBezTo>
                  <a:pt x="20181" y="584"/>
                  <a:pt x="20156" y="529"/>
                  <a:pt x="20132" y="477"/>
                </a:cubicBezTo>
                <a:lnTo>
                  <a:pt x="19985" y="477"/>
                </a:lnTo>
                <a:cubicBezTo>
                  <a:pt x="19894" y="533"/>
                  <a:pt x="19821" y="585"/>
                  <a:pt x="19741" y="620"/>
                </a:cubicBezTo>
                <a:cubicBezTo>
                  <a:pt x="19708" y="634"/>
                  <a:pt x="19673" y="644"/>
                  <a:pt x="19639" y="644"/>
                </a:cubicBezTo>
                <a:cubicBezTo>
                  <a:pt x="19599" y="644"/>
                  <a:pt x="19559" y="631"/>
                  <a:pt x="19524" y="595"/>
                </a:cubicBezTo>
                <a:cubicBezTo>
                  <a:pt x="19491" y="563"/>
                  <a:pt x="19457" y="553"/>
                  <a:pt x="19422" y="553"/>
                </a:cubicBezTo>
                <a:cubicBezTo>
                  <a:pt x="19384" y="553"/>
                  <a:pt x="19345" y="565"/>
                  <a:pt x="19307" y="574"/>
                </a:cubicBezTo>
                <a:lnTo>
                  <a:pt x="19246" y="634"/>
                </a:lnTo>
                <a:cubicBezTo>
                  <a:pt x="19219" y="609"/>
                  <a:pt x="19192" y="583"/>
                  <a:pt x="19163" y="558"/>
                </a:cubicBezTo>
                <a:cubicBezTo>
                  <a:pt x="19136" y="585"/>
                  <a:pt x="19106" y="611"/>
                  <a:pt x="19081" y="635"/>
                </a:cubicBezTo>
                <a:lnTo>
                  <a:pt x="18278" y="635"/>
                </a:lnTo>
                <a:cubicBezTo>
                  <a:pt x="18246" y="609"/>
                  <a:pt x="18217" y="584"/>
                  <a:pt x="18192" y="563"/>
                </a:cubicBezTo>
                <a:cubicBezTo>
                  <a:pt x="18161" y="589"/>
                  <a:pt x="18134" y="611"/>
                  <a:pt x="18108" y="631"/>
                </a:cubicBezTo>
                <a:lnTo>
                  <a:pt x="18038" y="562"/>
                </a:lnTo>
                <a:cubicBezTo>
                  <a:pt x="18011" y="584"/>
                  <a:pt x="17984" y="607"/>
                  <a:pt x="17954" y="632"/>
                </a:cubicBezTo>
                <a:cubicBezTo>
                  <a:pt x="17907" y="637"/>
                  <a:pt x="17860" y="638"/>
                  <a:pt x="17813" y="638"/>
                </a:cubicBezTo>
                <a:cubicBezTo>
                  <a:pt x="17744" y="638"/>
                  <a:pt x="17674" y="635"/>
                  <a:pt x="17607" y="635"/>
                </a:cubicBezTo>
                <a:cubicBezTo>
                  <a:pt x="17557" y="635"/>
                  <a:pt x="17509" y="637"/>
                  <a:pt x="17463" y="643"/>
                </a:cubicBezTo>
                <a:lnTo>
                  <a:pt x="17389" y="718"/>
                </a:lnTo>
                <a:lnTo>
                  <a:pt x="16422" y="718"/>
                </a:lnTo>
                <a:cubicBezTo>
                  <a:pt x="16392" y="745"/>
                  <a:pt x="16365" y="773"/>
                  <a:pt x="16339" y="796"/>
                </a:cubicBezTo>
                <a:lnTo>
                  <a:pt x="16181" y="796"/>
                </a:lnTo>
                <a:cubicBezTo>
                  <a:pt x="16146" y="767"/>
                  <a:pt x="16116" y="741"/>
                  <a:pt x="16075" y="705"/>
                </a:cubicBezTo>
                <a:cubicBezTo>
                  <a:pt x="16001" y="728"/>
                  <a:pt x="15920" y="752"/>
                  <a:pt x="15833" y="777"/>
                </a:cubicBezTo>
                <a:lnTo>
                  <a:pt x="15781" y="724"/>
                </a:lnTo>
                <a:cubicBezTo>
                  <a:pt x="15753" y="747"/>
                  <a:pt x="15725" y="770"/>
                  <a:pt x="15691" y="800"/>
                </a:cubicBezTo>
                <a:cubicBezTo>
                  <a:pt x="15635" y="800"/>
                  <a:pt x="15578" y="800"/>
                  <a:pt x="15519" y="800"/>
                </a:cubicBezTo>
                <a:cubicBezTo>
                  <a:pt x="15460" y="800"/>
                  <a:pt x="15400" y="800"/>
                  <a:pt x="15339" y="799"/>
                </a:cubicBezTo>
                <a:cubicBezTo>
                  <a:pt x="15314" y="799"/>
                  <a:pt x="15292" y="784"/>
                  <a:pt x="15266" y="775"/>
                </a:cubicBezTo>
                <a:cubicBezTo>
                  <a:pt x="15249" y="758"/>
                  <a:pt x="15231" y="738"/>
                  <a:pt x="15213" y="720"/>
                </a:cubicBezTo>
                <a:cubicBezTo>
                  <a:pt x="15184" y="747"/>
                  <a:pt x="15155" y="774"/>
                  <a:pt x="15124" y="803"/>
                </a:cubicBezTo>
                <a:lnTo>
                  <a:pt x="13197" y="803"/>
                </a:lnTo>
                <a:cubicBezTo>
                  <a:pt x="13165" y="830"/>
                  <a:pt x="13138" y="852"/>
                  <a:pt x="13113" y="873"/>
                </a:cubicBezTo>
                <a:cubicBezTo>
                  <a:pt x="13077" y="845"/>
                  <a:pt x="13048" y="820"/>
                  <a:pt x="13032" y="808"/>
                </a:cubicBezTo>
                <a:lnTo>
                  <a:pt x="12222" y="808"/>
                </a:lnTo>
                <a:lnTo>
                  <a:pt x="12152" y="877"/>
                </a:lnTo>
                <a:lnTo>
                  <a:pt x="11988" y="877"/>
                </a:lnTo>
                <a:cubicBezTo>
                  <a:pt x="11949" y="860"/>
                  <a:pt x="11924" y="796"/>
                  <a:pt x="11864" y="796"/>
                </a:cubicBezTo>
                <a:cubicBezTo>
                  <a:pt x="11853" y="796"/>
                  <a:pt x="11841" y="798"/>
                  <a:pt x="11827" y="803"/>
                </a:cubicBezTo>
                <a:cubicBezTo>
                  <a:pt x="11802" y="827"/>
                  <a:pt x="11772" y="854"/>
                  <a:pt x="11742" y="882"/>
                </a:cubicBezTo>
                <a:lnTo>
                  <a:pt x="10537" y="882"/>
                </a:lnTo>
                <a:cubicBezTo>
                  <a:pt x="10508" y="909"/>
                  <a:pt x="10480" y="934"/>
                  <a:pt x="10451" y="959"/>
                </a:cubicBezTo>
                <a:lnTo>
                  <a:pt x="10383" y="891"/>
                </a:lnTo>
                <a:lnTo>
                  <a:pt x="9174" y="891"/>
                </a:lnTo>
                <a:cubicBezTo>
                  <a:pt x="9117" y="925"/>
                  <a:pt x="9074" y="951"/>
                  <a:pt x="9031" y="977"/>
                </a:cubicBezTo>
                <a:cubicBezTo>
                  <a:pt x="8989" y="943"/>
                  <a:pt x="8960" y="918"/>
                  <a:pt x="8929" y="892"/>
                </a:cubicBezTo>
                <a:lnTo>
                  <a:pt x="8348" y="892"/>
                </a:lnTo>
                <a:lnTo>
                  <a:pt x="8277" y="963"/>
                </a:lnTo>
                <a:cubicBezTo>
                  <a:pt x="8242" y="924"/>
                  <a:pt x="8208" y="879"/>
                  <a:pt x="8154" y="879"/>
                </a:cubicBezTo>
                <a:cubicBezTo>
                  <a:pt x="8142" y="879"/>
                  <a:pt x="8129" y="881"/>
                  <a:pt x="8115" y="886"/>
                </a:cubicBezTo>
                <a:cubicBezTo>
                  <a:pt x="8086" y="910"/>
                  <a:pt x="8058" y="938"/>
                  <a:pt x="8027" y="965"/>
                </a:cubicBezTo>
                <a:lnTo>
                  <a:pt x="6257" y="965"/>
                </a:lnTo>
                <a:lnTo>
                  <a:pt x="6183" y="1040"/>
                </a:lnTo>
                <a:lnTo>
                  <a:pt x="5619" y="1040"/>
                </a:lnTo>
                <a:lnTo>
                  <a:pt x="5542" y="1118"/>
                </a:lnTo>
                <a:lnTo>
                  <a:pt x="4567" y="1118"/>
                </a:lnTo>
                <a:cubicBezTo>
                  <a:pt x="4523" y="1084"/>
                  <a:pt x="4493" y="1061"/>
                  <a:pt x="4457" y="1033"/>
                </a:cubicBezTo>
                <a:cubicBezTo>
                  <a:pt x="4354" y="1089"/>
                  <a:pt x="4257" y="1143"/>
                  <a:pt x="4156" y="1197"/>
                </a:cubicBezTo>
                <a:cubicBezTo>
                  <a:pt x="4136" y="1177"/>
                  <a:pt x="4108" y="1153"/>
                  <a:pt x="4082" y="1130"/>
                </a:cubicBezTo>
                <a:cubicBezTo>
                  <a:pt x="4051" y="1155"/>
                  <a:pt x="4024" y="1177"/>
                  <a:pt x="4011" y="1187"/>
                </a:cubicBezTo>
                <a:cubicBezTo>
                  <a:pt x="3921" y="1159"/>
                  <a:pt x="3899" y="1062"/>
                  <a:pt x="3812" y="1044"/>
                </a:cubicBezTo>
                <a:cubicBezTo>
                  <a:pt x="3788" y="1051"/>
                  <a:pt x="3763" y="1058"/>
                  <a:pt x="3737" y="1066"/>
                </a:cubicBezTo>
                <a:cubicBezTo>
                  <a:pt x="3724" y="1138"/>
                  <a:pt x="3712" y="1212"/>
                  <a:pt x="3699" y="1284"/>
                </a:cubicBezTo>
                <a:cubicBezTo>
                  <a:pt x="3690" y="1284"/>
                  <a:pt x="3681" y="1283"/>
                  <a:pt x="3673" y="1283"/>
                </a:cubicBezTo>
                <a:cubicBezTo>
                  <a:pt x="3631" y="1283"/>
                  <a:pt x="3590" y="1288"/>
                  <a:pt x="3550" y="1288"/>
                </a:cubicBezTo>
                <a:cubicBezTo>
                  <a:pt x="3498" y="1288"/>
                  <a:pt x="3447" y="1281"/>
                  <a:pt x="3393" y="1249"/>
                </a:cubicBezTo>
                <a:cubicBezTo>
                  <a:pt x="3451" y="1190"/>
                  <a:pt x="3544" y="1125"/>
                  <a:pt x="3472" y="1074"/>
                </a:cubicBezTo>
                <a:cubicBezTo>
                  <a:pt x="3441" y="1058"/>
                  <a:pt x="3415" y="1051"/>
                  <a:pt x="3394" y="1051"/>
                </a:cubicBezTo>
                <a:cubicBezTo>
                  <a:pt x="3328" y="1051"/>
                  <a:pt x="3300" y="1114"/>
                  <a:pt x="3235" y="1130"/>
                </a:cubicBezTo>
                <a:lnTo>
                  <a:pt x="3035" y="1130"/>
                </a:lnTo>
                <a:cubicBezTo>
                  <a:pt x="2999" y="1159"/>
                  <a:pt x="2972" y="1179"/>
                  <a:pt x="2958" y="1189"/>
                </a:cubicBezTo>
                <a:cubicBezTo>
                  <a:pt x="2865" y="1139"/>
                  <a:pt x="2787" y="1098"/>
                  <a:pt x="2706" y="1054"/>
                </a:cubicBezTo>
                <a:cubicBezTo>
                  <a:pt x="2686" y="1072"/>
                  <a:pt x="2658" y="1097"/>
                  <a:pt x="2632" y="1121"/>
                </a:cubicBezTo>
                <a:cubicBezTo>
                  <a:pt x="2603" y="1097"/>
                  <a:pt x="2575" y="1073"/>
                  <a:pt x="2548" y="1049"/>
                </a:cubicBezTo>
                <a:lnTo>
                  <a:pt x="2473" y="1124"/>
                </a:lnTo>
                <a:lnTo>
                  <a:pt x="2081" y="1124"/>
                </a:lnTo>
                <a:cubicBezTo>
                  <a:pt x="2029" y="1164"/>
                  <a:pt x="1998" y="1188"/>
                  <a:pt x="1986" y="1197"/>
                </a:cubicBezTo>
                <a:lnTo>
                  <a:pt x="1693" y="1197"/>
                </a:lnTo>
                <a:cubicBezTo>
                  <a:pt x="1611" y="1155"/>
                  <a:pt x="1567" y="1133"/>
                  <a:pt x="1526" y="1112"/>
                </a:cubicBezTo>
                <a:cubicBezTo>
                  <a:pt x="1482" y="1149"/>
                  <a:pt x="1455" y="1176"/>
                  <a:pt x="1425" y="1203"/>
                </a:cubicBezTo>
                <a:cubicBezTo>
                  <a:pt x="1398" y="1177"/>
                  <a:pt x="1368" y="1150"/>
                  <a:pt x="1342" y="1126"/>
                </a:cubicBezTo>
                <a:lnTo>
                  <a:pt x="1184" y="1126"/>
                </a:lnTo>
                <a:cubicBezTo>
                  <a:pt x="1153" y="1153"/>
                  <a:pt x="1126" y="1177"/>
                  <a:pt x="1106" y="1195"/>
                </a:cubicBezTo>
                <a:cubicBezTo>
                  <a:pt x="1056" y="1164"/>
                  <a:pt x="1014" y="1137"/>
                  <a:pt x="979" y="1114"/>
                </a:cubicBezTo>
                <a:cubicBezTo>
                  <a:pt x="924" y="1149"/>
                  <a:pt x="886" y="1174"/>
                  <a:pt x="850" y="1196"/>
                </a:cubicBezTo>
                <a:lnTo>
                  <a:pt x="782" y="1128"/>
                </a:lnTo>
                <a:cubicBezTo>
                  <a:pt x="755" y="1153"/>
                  <a:pt x="726" y="1178"/>
                  <a:pt x="696" y="1205"/>
                </a:cubicBezTo>
                <a:lnTo>
                  <a:pt x="539" y="1205"/>
                </a:lnTo>
                <a:cubicBezTo>
                  <a:pt x="509" y="1178"/>
                  <a:pt x="479" y="1150"/>
                  <a:pt x="446" y="1119"/>
                </a:cubicBezTo>
                <a:cubicBezTo>
                  <a:pt x="411" y="1128"/>
                  <a:pt x="375" y="1137"/>
                  <a:pt x="328" y="1149"/>
                </a:cubicBezTo>
                <a:lnTo>
                  <a:pt x="328" y="1500"/>
                </a:lnTo>
                <a:cubicBezTo>
                  <a:pt x="291" y="1520"/>
                  <a:pt x="258" y="1528"/>
                  <a:pt x="226" y="1528"/>
                </a:cubicBezTo>
                <a:cubicBezTo>
                  <a:pt x="156" y="1528"/>
                  <a:pt x="95" y="1489"/>
                  <a:pt x="28" y="1456"/>
                </a:cubicBezTo>
                <a:lnTo>
                  <a:pt x="28" y="1456"/>
                </a:lnTo>
                <a:cubicBezTo>
                  <a:pt x="4" y="1561"/>
                  <a:pt x="0" y="1661"/>
                  <a:pt x="31" y="1760"/>
                </a:cubicBezTo>
                <a:lnTo>
                  <a:pt x="222" y="1760"/>
                </a:lnTo>
                <a:lnTo>
                  <a:pt x="289" y="1693"/>
                </a:lnTo>
                <a:cubicBezTo>
                  <a:pt x="335" y="1761"/>
                  <a:pt x="432" y="1759"/>
                  <a:pt x="520" y="1841"/>
                </a:cubicBezTo>
                <a:cubicBezTo>
                  <a:pt x="416" y="1847"/>
                  <a:pt x="354" y="1851"/>
                  <a:pt x="289" y="1855"/>
                </a:cubicBezTo>
                <a:cubicBezTo>
                  <a:pt x="251" y="1894"/>
                  <a:pt x="213" y="1931"/>
                  <a:pt x="176" y="1971"/>
                </a:cubicBezTo>
                <a:cubicBezTo>
                  <a:pt x="175" y="1971"/>
                  <a:pt x="190" y="1988"/>
                  <a:pt x="211" y="2012"/>
                </a:cubicBezTo>
                <a:lnTo>
                  <a:pt x="526" y="2012"/>
                </a:lnTo>
                <a:cubicBezTo>
                  <a:pt x="575" y="2048"/>
                  <a:pt x="600" y="2067"/>
                  <a:pt x="623" y="2085"/>
                </a:cubicBezTo>
                <a:lnTo>
                  <a:pt x="694" y="2014"/>
                </a:lnTo>
                <a:cubicBezTo>
                  <a:pt x="721" y="2040"/>
                  <a:pt x="749" y="2065"/>
                  <a:pt x="778" y="2093"/>
                </a:cubicBezTo>
                <a:lnTo>
                  <a:pt x="3435" y="2093"/>
                </a:lnTo>
                <a:cubicBezTo>
                  <a:pt x="3465" y="2065"/>
                  <a:pt x="3492" y="2040"/>
                  <a:pt x="3527" y="2009"/>
                </a:cubicBezTo>
                <a:cubicBezTo>
                  <a:pt x="3562" y="2084"/>
                  <a:pt x="3624" y="2088"/>
                  <a:pt x="3692" y="2096"/>
                </a:cubicBezTo>
                <a:cubicBezTo>
                  <a:pt x="3764" y="2105"/>
                  <a:pt x="3831" y="2146"/>
                  <a:pt x="3906" y="2176"/>
                </a:cubicBezTo>
                <a:cubicBezTo>
                  <a:pt x="3936" y="2152"/>
                  <a:pt x="3965" y="2127"/>
                  <a:pt x="3996" y="2101"/>
                </a:cubicBezTo>
                <a:lnTo>
                  <a:pt x="4420" y="2101"/>
                </a:lnTo>
                <a:cubicBezTo>
                  <a:pt x="4473" y="2157"/>
                  <a:pt x="4519" y="2205"/>
                  <a:pt x="4568" y="2256"/>
                </a:cubicBezTo>
                <a:cubicBezTo>
                  <a:pt x="4595" y="2199"/>
                  <a:pt x="4622" y="2144"/>
                  <a:pt x="4645" y="2095"/>
                </a:cubicBezTo>
                <a:lnTo>
                  <a:pt x="4890" y="2095"/>
                </a:lnTo>
                <a:lnTo>
                  <a:pt x="4965" y="2170"/>
                </a:lnTo>
                <a:lnTo>
                  <a:pt x="5449" y="2170"/>
                </a:lnTo>
                <a:lnTo>
                  <a:pt x="5526" y="2247"/>
                </a:lnTo>
                <a:lnTo>
                  <a:pt x="5915" y="2247"/>
                </a:lnTo>
                <a:cubicBezTo>
                  <a:pt x="5992" y="2206"/>
                  <a:pt x="6035" y="2182"/>
                  <a:pt x="6072" y="2163"/>
                </a:cubicBezTo>
                <a:cubicBezTo>
                  <a:pt x="6128" y="2204"/>
                  <a:pt x="6169" y="2235"/>
                  <a:pt x="6193" y="2253"/>
                </a:cubicBezTo>
                <a:cubicBezTo>
                  <a:pt x="6200" y="2254"/>
                  <a:pt x="6207" y="2255"/>
                  <a:pt x="6213" y="2255"/>
                </a:cubicBezTo>
                <a:cubicBezTo>
                  <a:pt x="6284" y="2255"/>
                  <a:pt x="6302" y="2197"/>
                  <a:pt x="6343" y="2176"/>
                </a:cubicBezTo>
                <a:cubicBezTo>
                  <a:pt x="6375" y="2160"/>
                  <a:pt x="6425" y="2166"/>
                  <a:pt x="6449" y="2142"/>
                </a:cubicBezTo>
                <a:cubicBezTo>
                  <a:pt x="6482" y="2114"/>
                  <a:pt x="6513" y="2093"/>
                  <a:pt x="6548" y="2093"/>
                </a:cubicBezTo>
                <a:cubicBezTo>
                  <a:pt x="6560" y="2093"/>
                  <a:pt x="6572" y="2095"/>
                  <a:pt x="6585" y="2100"/>
                </a:cubicBezTo>
                <a:cubicBezTo>
                  <a:pt x="6617" y="2129"/>
                  <a:pt x="6647" y="2153"/>
                  <a:pt x="6666" y="2170"/>
                </a:cubicBezTo>
                <a:lnTo>
                  <a:pt x="6888" y="2170"/>
                </a:lnTo>
                <a:cubicBezTo>
                  <a:pt x="6955" y="2130"/>
                  <a:pt x="6997" y="2104"/>
                  <a:pt x="7040" y="2080"/>
                </a:cubicBezTo>
                <a:cubicBezTo>
                  <a:pt x="7083" y="2116"/>
                  <a:pt x="7112" y="2140"/>
                  <a:pt x="7153" y="2175"/>
                </a:cubicBezTo>
                <a:cubicBezTo>
                  <a:pt x="7185" y="2175"/>
                  <a:pt x="7219" y="2175"/>
                  <a:pt x="7254" y="2175"/>
                </a:cubicBezTo>
                <a:cubicBezTo>
                  <a:pt x="7307" y="2175"/>
                  <a:pt x="7363" y="2175"/>
                  <a:pt x="7419" y="2173"/>
                </a:cubicBezTo>
                <a:cubicBezTo>
                  <a:pt x="7443" y="2172"/>
                  <a:pt x="7466" y="2160"/>
                  <a:pt x="7491" y="2153"/>
                </a:cubicBezTo>
                <a:lnTo>
                  <a:pt x="7547" y="2096"/>
                </a:lnTo>
                <a:cubicBezTo>
                  <a:pt x="7586" y="2129"/>
                  <a:pt x="7623" y="2159"/>
                  <a:pt x="7668" y="2196"/>
                </a:cubicBezTo>
                <a:cubicBezTo>
                  <a:pt x="7721" y="2155"/>
                  <a:pt x="7762" y="2125"/>
                  <a:pt x="7797" y="2098"/>
                </a:cubicBezTo>
                <a:lnTo>
                  <a:pt x="8199" y="2098"/>
                </a:lnTo>
                <a:cubicBezTo>
                  <a:pt x="8237" y="2139"/>
                  <a:pt x="8274" y="2179"/>
                  <a:pt x="8318" y="2179"/>
                </a:cubicBezTo>
                <a:cubicBezTo>
                  <a:pt x="8342" y="2179"/>
                  <a:pt x="8368" y="2167"/>
                  <a:pt x="8397" y="2135"/>
                </a:cubicBezTo>
                <a:lnTo>
                  <a:pt x="8397" y="1934"/>
                </a:lnTo>
                <a:cubicBezTo>
                  <a:pt x="8378" y="1931"/>
                  <a:pt x="8358" y="1930"/>
                  <a:pt x="8339" y="1930"/>
                </a:cubicBezTo>
                <a:cubicBezTo>
                  <a:pt x="8305" y="1930"/>
                  <a:pt x="8271" y="1933"/>
                  <a:pt x="8236" y="1933"/>
                </a:cubicBezTo>
                <a:cubicBezTo>
                  <a:pt x="8177" y="1933"/>
                  <a:pt x="8115" y="1927"/>
                  <a:pt x="8049" y="1895"/>
                </a:cubicBezTo>
                <a:cubicBezTo>
                  <a:pt x="8116" y="1861"/>
                  <a:pt x="8176" y="1851"/>
                  <a:pt x="8232" y="1851"/>
                </a:cubicBezTo>
                <a:cubicBezTo>
                  <a:pt x="8279" y="1851"/>
                  <a:pt x="8324" y="1858"/>
                  <a:pt x="8368" y="1863"/>
                </a:cubicBezTo>
                <a:cubicBezTo>
                  <a:pt x="8379" y="1888"/>
                  <a:pt x="8388" y="1910"/>
                  <a:pt x="8397" y="1934"/>
                </a:cubicBezTo>
                <a:cubicBezTo>
                  <a:pt x="8439" y="1956"/>
                  <a:pt x="8482" y="1982"/>
                  <a:pt x="8522" y="2004"/>
                </a:cubicBezTo>
                <a:cubicBezTo>
                  <a:pt x="8546" y="1953"/>
                  <a:pt x="8572" y="1900"/>
                  <a:pt x="8598" y="1847"/>
                </a:cubicBezTo>
                <a:cubicBezTo>
                  <a:pt x="8609" y="1850"/>
                  <a:pt x="8621" y="1850"/>
                  <a:pt x="8632" y="1850"/>
                </a:cubicBezTo>
                <a:cubicBezTo>
                  <a:pt x="8655" y="1850"/>
                  <a:pt x="8678" y="1847"/>
                  <a:pt x="8701" y="1847"/>
                </a:cubicBezTo>
                <a:cubicBezTo>
                  <a:pt x="8735" y="1847"/>
                  <a:pt x="8768" y="1854"/>
                  <a:pt x="8796" y="1889"/>
                </a:cubicBezTo>
                <a:cubicBezTo>
                  <a:pt x="8742" y="1915"/>
                  <a:pt x="8688" y="1940"/>
                  <a:pt x="8636" y="1964"/>
                </a:cubicBezTo>
                <a:lnTo>
                  <a:pt x="8636" y="2053"/>
                </a:lnTo>
                <a:cubicBezTo>
                  <a:pt x="8672" y="2086"/>
                  <a:pt x="8711" y="2123"/>
                  <a:pt x="8754" y="2163"/>
                </a:cubicBezTo>
                <a:lnTo>
                  <a:pt x="9246" y="2163"/>
                </a:lnTo>
                <a:cubicBezTo>
                  <a:pt x="9324" y="2106"/>
                  <a:pt x="9359" y="2009"/>
                  <a:pt x="9460" y="2009"/>
                </a:cubicBezTo>
                <a:cubicBezTo>
                  <a:pt x="9466" y="2009"/>
                  <a:pt x="9473" y="2009"/>
                  <a:pt x="9480" y="2010"/>
                </a:cubicBezTo>
                <a:cubicBezTo>
                  <a:pt x="9507" y="2035"/>
                  <a:pt x="9535" y="2063"/>
                  <a:pt x="9565" y="2091"/>
                </a:cubicBezTo>
                <a:lnTo>
                  <a:pt x="9723" y="2091"/>
                </a:lnTo>
                <a:cubicBezTo>
                  <a:pt x="9751" y="2118"/>
                  <a:pt x="9781" y="2145"/>
                  <a:pt x="9808" y="2171"/>
                </a:cubicBezTo>
                <a:lnTo>
                  <a:pt x="10207" y="2171"/>
                </a:lnTo>
                <a:cubicBezTo>
                  <a:pt x="10238" y="2142"/>
                  <a:pt x="10266" y="2116"/>
                  <a:pt x="10296" y="2089"/>
                </a:cubicBezTo>
                <a:lnTo>
                  <a:pt x="10564" y="2089"/>
                </a:lnTo>
                <a:cubicBezTo>
                  <a:pt x="10599" y="2041"/>
                  <a:pt x="10645" y="1977"/>
                  <a:pt x="10680" y="1928"/>
                </a:cubicBezTo>
                <a:cubicBezTo>
                  <a:pt x="10764" y="1931"/>
                  <a:pt x="10819" y="1932"/>
                  <a:pt x="10813" y="2010"/>
                </a:cubicBezTo>
                <a:lnTo>
                  <a:pt x="10932" y="2010"/>
                </a:lnTo>
                <a:cubicBezTo>
                  <a:pt x="10962" y="2035"/>
                  <a:pt x="10990" y="2061"/>
                  <a:pt x="11011" y="2082"/>
                </a:cubicBezTo>
                <a:cubicBezTo>
                  <a:pt x="11056" y="2051"/>
                  <a:pt x="11098" y="2023"/>
                  <a:pt x="11133" y="1999"/>
                </a:cubicBezTo>
                <a:cubicBezTo>
                  <a:pt x="11203" y="2041"/>
                  <a:pt x="11257" y="2071"/>
                  <a:pt x="11296" y="2095"/>
                </a:cubicBezTo>
                <a:cubicBezTo>
                  <a:pt x="11369" y="2082"/>
                  <a:pt x="11396" y="2007"/>
                  <a:pt x="11461" y="2007"/>
                </a:cubicBezTo>
                <a:cubicBezTo>
                  <a:pt x="11472" y="2007"/>
                  <a:pt x="11483" y="2009"/>
                  <a:pt x="11496" y="2014"/>
                </a:cubicBezTo>
                <a:cubicBezTo>
                  <a:pt x="11519" y="2033"/>
                  <a:pt x="11549" y="2059"/>
                  <a:pt x="11580" y="2086"/>
                </a:cubicBezTo>
                <a:cubicBezTo>
                  <a:pt x="11628" y="2086"/>
                  <a:pt x="11678" y="2095"/>
                  <a:pt x="11727" y="2095"/>
                </a:cubicBezTo>
                <a:cubicBezTo>
                  <a:pt x="11767" y="2095"/>
                  <a:pt x="11806" y="2089"/>
                  <a:pt x="11844" y="2070"/>
                </a:cubicBezTo>
                <a:lnTo>
                  <a:pt x="11905" y="2010"/>
                </a:lnTo>
                <a:lnTo>
                  <a:pt x="12468" y="2010"/>
                </a:lnTo>
                <a:cubicBezTo>
                  <a:pt x="12496" y="1983"/>
                  <a:pt x="12524" y="1957"/>
                  <a:pt x="12551" y="1933"/>
                </a:cubicBezTo>
                <a:cubicBezTo>
                  <a:pt x="12582" y="1960"/>
                  <a:pt x="12612" y="1986"/>
                  <a:pt x="12633" y="2005"/>
                </a:cubicBezTo>
                <a:lnTo>
                  <a:pt x="13033" y="2005"/>
                </a:lnTo>
                <a:cubicBezTo>
                  <a:pt x="13067" y="1977"/>
                  <a:pt x="13095" y="1955"/>
                  <a:pt x="13108" y="1943"/>
                </a:cubicBezTo>
                <a:cubicBezTo>
                  <a:pt x="13165" y="1976"/>
                  <a:pt x="13208" y="1999"/>
                  <a:pt x="13250" y="2023"/>
                </a:cubicBezTo>
                <a:cubicBezTo>
                  <a:pt x="13291" y="1987"/>
                  <a:pt x="13321" y="1961"/>
                  <a:pt x="13353" y="1935"/>
                </a:cubicBezTo>
                <a:cubicBezTo>
                  <a:pt x="13439" y="1930"/>
                  <a:pt x="13530" y="1925"/>
                  <a:pt x="13604" y="1921"/>
                </a:cubicBezTo>
                <a:lnTo>
                  <a:pt x="13677" y="1848"/>
                </a:lnTo>
                <a:cubicBezTo>
                  <a:pt x="13687" y="1849"/>
                  <a:pt x="13698" y="1850"/>
                  <a:pt x="13709" y="1850"/>
                </a:cubicBezTo>
                <a:cubicBezTo>
                  <a:pt x="13750" y="1850"/>
                  <a:pt x="13792" y="1843"/>
                  <a:pt x="13833" y="1843"/>
                </a:cubicBezTo>
                <a:cubicBezTo>
                  <a:pt x="13871" y="1843"/>
                  <a:pt x="13908" y="1849"/>
                  <a:pt x="13943" y="1871"/>
                </a:cubicBezTo>
                <a:cubicBezTo>
                  <a:pt x="13966" y="1894"/>
                  <a:pt x="13985" y="1911"/>
                  <a:pt x="14003" y="1926"/>
                </a:cubicBezTo>
                <a:lnTo>
                  <a:pt x="14402" y="1926"/>
                </a:lnTo>
                <a:cubicBezTo>
                  <a:pt x="14434" y="1899"/>
                  <a:pt x="14464" y="1871"/>
                  <a:pt x="14495" y="1844"/>
                </a:cubicBezTo>
                <a:lnTo>
                  <a:pt x="15370" y="1844"/>
                </a:lnTo>
                <a:cubicBezTo>
                  <a:pt x="15404" y="1817"/>
                  <a:pt x="15430" y="1794"/>
                  <a:pt x="15457" y="1772"/>
                </a:cubicBezTo>
                <a:lnTo>
                  <a:pt x="15521" y="1835"/>
                </a:lnTo>
                <a:cubicBezTo>
                  <a:pt x="15556" y="1841"/>
                  <a:pt x="15592" y="1848"/>
                  <a:pt x="15627" y="1848"/>
                </a:cubicBezTo>
                <a:cubicBezTo>
                  <a:pt x="15680" y="1848"/>
                  <a:pt x="15730" y="1831"/>
                  <a:pt x="15771" y="1766"/>
                </a:cubicBezTo>
                <a:cubicBezTo>
                  <a:pt x="16007" y="1766"/>
                  <a:pt x="16249" y="1766"/>
                  <a:pt x="16489" y="1765"/>
                </a:cubicBezTo>
                <a:cubicBezTo>
                  <a:pt x="16500" y="1765"/>
                  <a:pt x="16511" y="1751"/>
                  <a:pt x="16521" y="1745"/>
                </a:cubicBezTo>
                <a:cubicBezTo>
                  <a:pt x="16539" y="1725"/>
                  <a:pt x="16559" y="1705"/>
                  <a:pt x="16578" y="1686"/>
                </a:cubicBezTo>
                <a:lnTo>
                  <a:pt x="16663" y="1763"/>
                </a:lnTo>
                <a:lnTo>
                  <a:pt x="17063" y="1763"/>
                </a:lnTo>
                <a:cubicBezTo>
                  <a:pt x="17094" y="1735"/>
                  <a:pt x="17121" y="1709"/>
                  <a:pt x="17152" y="1681"/>
                </a:cubicBezTo>
                <a:lnTo>
                  <a:pt x="18194" y="1681"/>
                </a:lnTo>
                <a:lnTo>
                  <a:pt x="18267" y="1608"/>
                </a:lnTo>
                <a:lnTo>
                  <a:pt x="19067" y="1608"/>
                </a:lnTo>
                <a:cubicBezTo>
                  <a:pt x="19114" y="1571"/>
                  <a:pt x="19140" y="1550"/>
                  <a:pt x="19166" y="1530"/>
                </a:cubicBezTo>
                <a:lnTo>
                  <a:pt x="19232" y="1596"/>
                </a:lnTo>
                <a:lnTo>
                  <a:pt x="20216" y="1596"/>
                </a:lnTo>
                <a:lnTo>
                  <a:pt x="20297" y="1515"/>
                </a:lnTo>
                <a:lnTo>
                  <a:pt x="20700" y="1515"/>
                </a:lnTo>
                <a:lnTo>
                  <a:pt x="20771" y="1443"/>
                </a:lnTo>
                <a:lnTo>
                  <a:pt x="22301" y="1443"/>
                </a:lnTo>
                <a:cubicBezTo>
                  <a:pt x="22331" y="1417"/>
                  <a:pt x="22359" y="1390"/>
                  <a:pt x="22389" y="1361"/>
                </a:cubicBezTo>
                <a:lnTo>
                  <a:pt x="23028" y="1361"/>
                </a:lnTo>
                <a:cubicBezTo>
                  <a:pt x="23061" y="1333"/>
                  <a:pt x="23088" y="1306"/>
                  <a:pt x="23119" y="1279"/>
                </a:cubicBezTo>
                <a:lnTo>
                  <a:pt x="24323" y="1279"/>
                </a:lnTo>
                <a:lnTo>
                  <a:pt x="24396" y="1206"/>
                </a:lnTo>
                <a:lnTo>
                  <a:pt x="26095" y="1206"/>
                </a:lnTo>
                <a:cubicBezTo>
                  <a:pt x="26138" y="1137"/>
                  <a:pt x="26189" y="1119"/>
                  <a:pt x="26241" y="1119"/>
                </a:cubicBezTo>
                <a:cubicBezTo>
                  <a:pt x="26275" y="1119"/>
                  <a:pt x="26310" y="1127"/>
                  <a:pt x="26344" y="1134"/>
                </a:cubicBezTo>
                <a:cubicBezTo>
                  <a:pt x="26375" y="1157"/>
                  <a:pt x="26400" y="1176"/>
                  <a:pt x="26424" y="1195"/>
                </a:cubicBezTo>
                <a:lnTo>
                  <a:pt x="26493" y="1125"/>
                </a:lnTo>
                <a:cubicBezTo>
                  <a:pt x="26543" y="1124"/>
                  <a:pt x="26594" y="1116"/>
                  <a:pt x="26643" y="1116"/>
                </a:cubicBezTo>
                <a:cubicBezTo>
                  <a:pt x="26683" y="1116"/>
                  <a:pt x="26723" y="1121"/>
                  <a:pt x="26760" y="1140"/>
                </a:cubicBezTo>
                <a:lnTo>
                  <a:pt x="26820" y="1200"/>
                </a:lnTo>
                <a:cubicBezTo>
                  <a:pt x="26850" y="1172"/>
                  <a:pt x="26877" y="1145"/>
                  <a:pt x="26907" y="1119"/>
                </a:cubicBezTo>
                <a:lnTo>
                  <a:pt x="28190" y="1119"/>
                </a:lnTo>
                <a:cubicBezTo>
                  <a:pt x="28221" y="1092"/>
                  <a:pt x="28249" y="1067"/>
                  <a:pt x="28268" y="1051"/>
                </a:cubicBezTo>
                <a:cubicBezTo>
                  <a:pt x="28319" y="1082"/>
                  <a:pt x="28361" y="1108"/>
                  <a:pt x="28427" y="1150"/>
                </a:cubicBezTo>
                <a:cubicBezTo>
                  <a:pt x="28477" y="1076"/>
                  <a:pt x="28521" y="1010"/>
                  <a:pt x="28564" y="945"/>
                </a:cubicBezTo>
                <a:cubicBezTo>
                  <a:pt x="28655" y="1021"/>
                  <a:pt x="28721" y="1078"/>
                  <a:pt x="28790" y="1138"/>
                </a:cubicBezTo>
                <a:cubicBezTo>
                  <a:pt x="28846" y="1100"/>
                  <a:pt x="28886" y="1074"/>
                  <a:pt x="28923" y="1049"/>
                </a:cubicBezTo>
                <a:cubicBezTo>
                  <a:pt x="28954" y="1073"/>
                  <a:pt x="28984" y="1099"/>
                  <a:pt x="29009" y="1120"/>
                </a:cubicBezTo>
                <a:cubicBezTo>
                  <a:pt x="29100" y="1116"/>
                  <a:pt x="29161" y="1023"/>
                  <a:pt x="29245" y="1023"/>
                </a:cubicBezTo>
                <a:cubicBezTo>
                  <a:pt x="29263" y="1023"/>
                  <a:pt x="29282" y="1027"/>
                  <a:pt x="29303" y="1037"/>
                </a:cubicBezTo>
                <a:cubicBezTo>
                  <a:pt x="29355" y="1055"/>
                  <a:pt x="29382" y="1125"/>
                  <a:pt x="29441" y="1125"/>
                </a:cubicBezTo>
                <a:cubicBezTo>
                  <a:pt x="29450" y="1125"/>
                  <a:pt x="29461" y="1123"/>
                  <a:pt x="29473" y="1119"/>
                </a:cubicBezTo>
                <a:cubicBezTo>
                  <a:pt x="29561" y="1061"/>
                  <a:pt x="29611" y="976"/>
                  <a:pt x="29646" y="881"/>
                </a:cubicBezTo>
                <a:cubicBezTo>
                  <a:pt x="29674" y="907"/>
                  <a:pt x="29704" y="932"/>
                  <a:pt x="29735" y="960"/>
                </a:cubicBezTo>
                <a:lnTo>
                  <a:pt x="30212" y="960"/>
                </a:lnTo>
                <a:lnTo>
                  <a:pt x="30281" y="1030"/>
                </a:lnTo>
                <a:lnTo>
                  <a:pt x="31267" y="1030"/>
                </a:lnTo>
                <a:cubicBezTo>
                  <a:pt x="31277" y="1002"/>
                  <a:pt x="31287" y="980"/>
                  <a:pt x="31296" y="956"/>
                </a:cubicBezTo>
                <a:lnTo>
                  <a:pt x="31296" y="956"/>
                </a:lnTo>
                <a:cubicBezTo>
                  <a:pt x="31291" y="957"/>
                  <a:pt x="31286" y="958"/>
                  <a:pt x="31282" y="958"/>
                </a:cubicBezTo>
                <a:cubicBezTo>
                  <a:pt x="31227" y="958"/>
                  <a:pt x="31211" y="895"/>
                  <a:pt x="31165" y="876"/>
                </a:cubicBezTo>
                <a:lnTo>
                  <a:pt x="30451" y="876"/>
                </a:lnTo>
                <a:cubicBezTo>
                  <a:pt x="30420" y="847"/>
                  <a:pt x="30392" y="820"/>
                  <a:pt x="30366" y="797"/>
                </a:cubicBezTo>
                <a:lnTo>
                  <a:pt x="30129" y="797"/>
                </a:lnTo>
                <a:cubicBezTo>
                  <a:pt x="30098" y="825"/>
                  <a:pt x="30069" y="847"/>
                  <a:pt x="30043" y="871"/>
                </a:cubicBezTo>
                <a:cubicBezTo>
                  <a:pt x="30001" y="830"/>
                  <a:pt x="29963" y="792"/>
                  <a:pt x="29925" y="756"/>
                </a:cubicBezTo>
                <a:lnTo>
                  <a:pt x="29925" y="634"/>
                </a:lnTo>
                <a:lnTo>
                  <a:pt x="29801" y="634"/>
                </a:lnTo>
                <a:cubicBezTo>
                  <a:pt x="29775" y="688"/>
                  <a:pt x="29748" y="743"/>
                  <a:pt x="29727" y="791"/>
                </a:cubicBezTo>
                <a:cubicBezTo>
                  <a:pt x="29583" y="791"/>
                  <a:pt x="29449" y="791"/>
                  <a:pt x="29316" y="790"/>
                </a:cubicBezTo>
                <a:cubicBezTo>
                  <a:pt x="29305" y="790"/>
                  <a:pt x="29296" y="771"/>
                  <a:pt x="29286" y="761"/>
                </a:cubicBezTo>
                <a:cubicBezTo>
                  <a:pt x="29306" y="718"/>
                  <a:pt x="29340" y="711"/>
                  <a:pt x="29377" y="711"/>
                </a:cubicBezTo>
                <a:cubicBezTo>
                  <a:pt x="29393" y="711"/>
                  <a:pt x="29410" y="712"/>
                  <a:pt x="29427" y="712"/>
                </a:cubicBezTo>
                <a:cubicBezTo>
                  <a:pt x="29465" y="712"/>
                  <a:pt x="29503" y="706"/>
                  <a:pt x="29528" y="661"/>
                </a:cubicBezTo>
                <a:cubicBezTo>
                  <a:pt x="29451" y="647"/>
                  <a:pt x="29378" y="632"/>
                  <a:pt x="29306" y="620"/>
                </a:cubicBezTo>
                <a:cubicBezTo>
                  <a:pt x="29260" y="518"/>
                  <a:pt x="29214" y="416"/>
                  <a:pt x="29162" y="302"/>
                </a:cubicBezTo>
                <a:cubicBezTo>
                  <a:pt x="29132" y="368"/>
                  <a:pt x="29107" y="422"/>
                  <a:pt x="29082" y="473"/>
                </a:cubicBezTo>
                <a:lnTo>
                  <a:pt x="28998" y="473"/>
                </a:lnTo>
                <a:cubicBezTo>
                  <a:pt x="28967" y="425"/>
                  <a:pt x="28895" y="404"/>
                  <a:pt x="28896" y="332"/>
                </a:cubicBezTo>
                <a:cubicBezTo>
                  <a:pt x="28947" y="314"/>
                  <a:pt x="28994" y="298"/>
                  <a:pt x="29030" y="286"/>
                </a:cubicBezTo>
                <a:cubicBezTo>
                  <a:pt x="29040" y="236"/>
                  <a:pt x="29048" y="200"/>
                  <a:pt x="29055" y="169"/>
                </a:cubicBezTo>
                <a:cubicBezTo>
                  <a:pt x="29113" y="148"/>
                  <a:pt x="29158" y="133"/>
                  <a:pt x="29210" y="115"/>
                </a:cubicBezTo>
                <a:cubicBezTo>
                  <a:pt x="29198" y="69"/>
                  <a:pt x="29188" y="33"/>
                  <a:pt x="29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dirty="0"/>
          </a:p>
        </p:txBody>
      </p:sp>
      <p:pic>
        <p:nvPicPr>
          <p:cNvPr id="28" name="Picture 27" descr="A doctor using a computer&#10;&#10;Description automatically generated">
            <a:extLst>
              <a:ext uri="{FF2B5EF4-FFF2-40B4-BE49-F238E27FC236}">
                <a16:creationId xmlns:a16="http://schemas.microsoft.com/office/drawing/2014/main" id="{F330F0C1-C1B8-60C9-1D82-B7C0A4D7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13"/>
          <a:stretch/>
        </p:blipFill>
        <p:spPr>
          <a:xfrm>
            <a:off x="238393" y="1478050"/>
            <a:ext cx="2243551" cy="1807540"/>
          </a:xfrm>
          <a:prstGeom prst="rect">
            <a:avLst/>
          </a:prstGeom>
        </p:spPr>
      </p:pic>
      <p:pic>
        <p:nvPicPr>
          <p:cNvPr id="34" name="Picture 33" descr="A red and white sign with a black text&#10;&#10;Description automatically generated">
            <a:extLst>
              <a:ext uri="{FF2B5EF4-FFF2-40B4-BE49-F238E27FC236}">
                <a16:creationId xmlns:a16="http://schemas.microsoft.com/office/drawing/2014/main" id="{60A61191-5B10-64BE-E899-E024C627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88" y="1138595"/>
            <a:ext cx="717877" cy="881792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BEB0492-2238-DCFC-3495-BFBF9E896B5C}"/>
              </a:ext>
            </a:extLst>
          </p:cNvPr>
          <p:cNvCxnSpPr>
            <a:cxnSpLocks/>
          </p:cNvCxnSpPr>
          <p:nvPr/>
        </p:nvCxnSpPr>
        <p:spPr>
          <a:xfrm flipV="1">
            <a:off x="2664672" y="2020386"/>
            <a:ext cx="4763742" cy="40617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white sign with black text&#10;&#10;Description automatically generated">
            <a:extLst>
              <a:ext uri="{FF2B5EF4-FFF2-40B4-BE49-F238E27FC236}">
                <a16:creationId xmlns:a16="http://schemas.microsoft.com/office/drawing/2014/main" id="{6FBDC6B2-B5DE-8434-FF0F-35A00B0E3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895" y="2501573"/>
            <a:ext cx="2582143" cy="1568034"/>
          </a:xfrm>
          <a:prstGeom prst="rect">
            <a:avLst/>
          </a:prstGeom>
        </p:spPr>
      </p:pic>
      <p:pic>
        <p:nvPicPr>
          <p:cNvPr id="60" name="Picture 59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B5F7A521-B309-E240-32BF-BFD81C45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89" y="2100436"/>
            <a:ext cx="811813" cy="766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4"/>
          <p:cNvSpPr txBox="1">
            <a:spLocks noGrp="1"/>
          </p:cNvSpPr>
          <p:nvPr>
            <p:ph type="title"/>
          </p:nvPr>
        </p:nvSpPr>
        <p:spPr>
          <a:xfrm>
            <a:off x="5179800" y="112453"/>
            <a:ext cx="396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95%</a:t>
            </a:r>
            <a:endParaRPr dirty="0"/>
          </a:p>
        </p:txBody>
      </p:sp>
      <p:sp>
        <p:nvSpPr>
          <p:cNvPr id="1174" name="Google Shape;1174;p5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Patient satisfaction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2399950" y="948625"/>
            <a:ext cx="2650767" cy="69107"/>
          </a:xfrm>
          <a:custGeom>
            <a:avLst/>
            <a:gdLst/>
            <a:ahLst/>
            <a:cxnLst/>
            <a:rect l="l" t="t" r="r" b="b"/>
            <a:pathLst>
              <a:path w="26710" h="6566" extrusionOk="0">
                <a:moveTo>
                  <a:pt x="20463" y="244"/>
                </a:moveTo>
                <a:cubicBezTo>
                  <a:pt x="20472" y="252"/>
                  <a:pt x="20479" y="259"/>
                  <a:pt x="20487" y="267"/>
                </a:cubicBezTo>
                <a:cubicBezTo>
                  <a:pt x="20473" y="275"/>
                  <a:pt x="20458" y="283"/>
                  <a:pt x="20443" y="287"/>
                </a:cubicBezTo>
                <a:cubicBezTo>
                  <a:pt x="20443" y="287"/>
                  <a:pt x="20442" y="287"/>
                  <a:pt x="20442" y="287"/>
                </a:cubicBezTo>
                <a:cubicBezTo>
                  <a:pt x="20436" y="287"/>
                  <a:pt x="20429" y="275"/>
                  <a:pt x="20421" y="267"/>
                </a:cubicBezTo>
                <a:lnTo>
                  <a:pt x="20463" y="244"/>
                </a:lnTo>
                <a:close/>
                <a:moveTo>
                  <a:pt x="21232" y="301"/>
                </a:moveTo>
                <a:cubicBezTo>
                  <a:pt x="21239" y="308"/>
                  <a:pt x="21254" y="317"/>
                  <a:pt x="21253" y="322"/>
                </a:cubicBezTo>
                <a:cubicBezTo>
                  <a:pt x="21249" y="338"/>
                  <a:pt x="21239" y="352"/>
                  <a:pt x="21232" y="365"/>
                </a:cubicBezTo>
                <a:cubicBezTo>
                  <a:pt x="21224" y="359"/>
                  <a:pt x="21218" y="352"/>
                  <a:pt x="21209" y="343"/>
                </a:cubicBezTo>
                <a:lnTo>
                  <a:pt x="21232" y="301"/>
                </a:lnTo>
                <a:close/>
                <a:moveTo>
                  <a:pt x="21804" y="379"/>
                </a:moveTo>
                <a:cubicBezTo>
                  <a:pt x="21804" y="379"/>
                  <a:pt x="21805" y="379"/>
                  <a:pt x="21805" y="379"/>
                </a:cubicBezTo>
                <a:cubicBezTo>
                  <a:pt x="21820" y="383"/>
                  <a:pt x="21835" y="391"/>
                  <a:pt x="21849" y="399"/>
                </a:cubicBezTo>
                <a:cubicBezTo>
                  <a:pt x="21841" y="405"/>
                  <a:pt x="21835" y="414"/>
                  <a:pt x="21825" y="422"/>
                </a:cubicBezTo>
                <a:lnTo>
                  <a:pt x="21783" y="399"/>
                </a:lnTo>
                <a:cubicBezTo>
                  <a:pt x="21791" y="391"/>
                  <a:pt x="21799" y="379"/>
                  <a:pt x="21804" y="379"/>
                </a:cubicBezTo>
                <a:close/>
                <a:moveTo>
                  <a:pt x="19027" y="365"/>
                </a:moveTo>
                <a:cubicBezTo>
                  <a:pt x="19035" y="381"/>
                  <a:pt x="19044" y="395"/>
                  <a:pt x="19048" y="410"/>
                </a:cubicBezTo>
                <a:cubicBezTo>
                  <a:pt x="19049" y="415"/>
                  <a:pt x="19035" y="424"/>
                  <a:pt x="19027" y="431"/>
                </a:cubicBezTo>
                <a:cubicBezTo>
                  <a:pt x="19019" y="417"/>
                  <a:pt x="19011" y="403"/>
                  <a:pt x="19007" y="388"/>
                </a:cubicBezTo>
                <a:cubicBezTo>
                  <a:pt x="19006" y="383"/>
                  <a:pt x="19019" y="374"/>
                  <a:pt x="19027" y="365"/>
                </a:cubicBezTo>
                <a:close/>
                <a:moveTo>
                  <a:pt x="20195" y="365"/>
                </a:moveTo>
                <a:lnTo>
                  <a:pt x="20219" y="409"/>
                </a:lnTo>
                <a:cubicBezTo>
                  <a:pt x="20209" y="417"/>
                  <a:pt x="20201" y="425"/>
                  <a:pt x="20195" y="432"/>
                </a:cubicBezTo>
                <a:cubicBezTo>
                  <a:pt x="20188" y="417"/>
                  <a:pt x="20179" y="402"/>
                  <a:pt x="20175" y="387"/>
                </a:cubicBezTo>
                <a:cubicBezTo>
                  <a:pt x="20173" y="383"/>
                  <a:pt x="20188" y="374"/>
                  <a:pt x="20195" y="365"/>
                </a:cubicBezTo>
                <a:close/>
                <a:moveTo>
                  <a:pt x="21102" y="365"/>
                </a:moveTo>
                <a:cubicBezTo>
                  <a:pt x="21110" y="381"/>
                  <a:pt x="21119" y="395"/>
                  <a:pt x="21123" y="411"/>
                </a:cubicBezTo>
                <a:cubicBezTo>
                  <a:pt x="21124" y="416"/>
                  <a:pt x="21110" y="425"/>
                  <a:pt x="21102" y="432"/>
                </a:cubicBezTo>
                <a:lnTo>
                  <a:pt x="21079" y="390"/>
                </a:lnTo>
                <a:cubicBezTo>
                  <a:pt x="21088" y="381"/>
                  <a:pt x="21095" y="374"/>
                  <a:pt x="21102" y="365"/>
                </a:cubicBezTo>
                <a:close/>
                <a:moveTo>
                  <a:pt x="18585" y="444"/>
                </a:moveTo>
                <a:cubicBezTo>
                  <a:pt x="18591" y="444"/>
                  <a:pt x="18598" y="457"/>
                  <a:pt x="18606" y="465"/>
                </a:cubicBezTo>
                <a:cubicBezTo>
                  <a:pt x="18591" y="472"/>
                  <a:pt x="18577" y="483"/>
                  <a:pt x="18562" y="486"/>
                </a:cubicBezTo>
                <a:cubicBezTo>
                  <a:pt x="18561" y="486"/>
                  <a:pt x="18561" y="486"/>
                  <a:pt x="18561" y="486"/>
                </a:cubicBezTo>
                <a:cubicBezTo>
                  <a:pt x="18555" y="486"/>
                  <a:pt x="18548" y="472"/>
                  <a:pt x="18540" y="465"/>
                </a:cubicBezTo>
                <a:cubicBezTo>
                  <a:pt x="18554" y="457"/>
                  <a:pt x="18568" y="448"/>
                  <a:pt x="18583" y="444"/>
                </a:cubicBezTo>
                <a:cubicBezTo>
                  <a:pt x="18584" y="444"/>
                  <a:pt x="18584" y="444"/>
                  <a:pt x="18585" y="444"/>
                </a:cubicBezTo>
                <a:close/>
                <a:moveTo>
                  <a:pt x="15850" y="432"/>
                </a:moveTo>
                <a:cubicBezTo>
                  <a:pt x="15857" y="439"/>
                  <a:pt x="15863" y="447"/>
                  <a:pt x="15873" y="456"/>
                </a:cubicBezTo>
                <a:lnTo>
                  <a:pt x="15850" y="498"/>
                </a:lnTo>
                <a:cubicBezTo>
                  <a:pt x="15842" y="491"/>
                  <a:pt x="15827" y="482"/>
                  <a:pt x="15829" y="476"/>
                </a:cubicBezTo>
                <a:cubicBezTo>
                  <a:pt x="15833" y="461"/>
                  <a:pt x="15842" y="447"/>
                  <a:pt x="15850" y="432"/>
                </a:cubicBezTo>
                <a:close/>
                <a:moveTo>
                  <a:pt x="22076" y="307"/>
                </a:moveTo>
                <a:cubicBezTo>
                  <a:pt x="22095" y="322"/>
                  <a:pt x="22116" y="342"/>
                  <a:pt x="22142" y="363"/>
                </a:cubicBezTo>
                <a:lnTo>
                  <a:pt x="22328" y="363"/>
                </a:lnTo>
                <a:cubicBezTo>
                  <a:pt x="22352" y="385"/>
                  <a:pt x="22374" y="406"/>
                  <a:pt x="22403" y="432"/>
                </a:cubicBezTo>
                <a:cubicBezTo>
                  <a:pt x="22410" y="437"/>
                  <a:pt x="22418" y="439"/>
                  <a:pt x="22427" y="439"/>
                </a:cubicBezTo>
                <a:cubicBezTo>
                  <a:pt x="22450" y="439"/>
                  <a:pt x="22476" y="427"/>
                  <a:pt x="22500" y="427"/>
                </a:cubicBezTo>
                <a:cubicBezTo>
                  <a:pt x="22522" y="427"/>
                  <a:pt x="22541" y="436"/>
                  <a:pt x="22553" y="471"/>
                </a:cubicBezTo>
                <a:cubicBezTo>
                  <a:pt x="22543" y="482"/>
                  <a:pt x="22537" y="497"/>
                  <a:pt x="22528" y="497"/>
                </a:cubicBezTo>
                <a:cubicBezTo>
                  <a:pt x="22422" y="498"/>
                  <a:pt x="22314" y="498"/>
                  <a:pt x="22208" y="498"/>
                </a:cubicBezTo>
                <a:cubicBezTo>
                  <a:pt x="22184" y="476"/>
                  <a:pt x="22162" y="456"/>
                  <a:pt x="22141" y="434"/>
                </a:cubicBezTo>
                <a:cubicBezTo>
                  <a:pt x="22118" y="455"/>
                  <a:pt x="22096" y="473"/>
                  <a:pt x="22074" y="494"/>
                </a:cubicBezTo>
                <a:cubicBezTo>
                  <a:pt x="22040" y="461"/>
                  <a:pt x="22010" y="430"/>
                  <a:pt x="21978" y="396"/>
                </a:cubicBezTo>
                <a:cubicBezTo>
                  <a:pt x="22009" y="368"/>
                  <a:pt x="22040" y="339"/>
                  <a:pt x="22076" y="307"/>
                </a:cubicBezTo>
                <a:close/>
                <a:moveTo>
                  <a:pt x="22724" y="432"/>
                </a:moveTo>
                <a:cubicBezTo>
                  <a:pt x="22732" y="440"/>
                  <a:pt x="22745" y="450"/>
                  <a:pt x="22744" y="455"/>
                </a:cubicBezTo>
                <a:cubicBezTo>
                  <a:pt x="22740" y="470"/>
                  <a:pt x="22732" y="484"/>
                  <a:pt x="22724" y="498"/>
                </a:cubicBezTo>
                <a:cubicBezTo>
                  <a:pt x="22717" y="492"/>
                  <a:pt x="22709" y="484"/>
                  <a:pt x="22701" y="475"/>
                </a:cubicBezTo>
                <a:lnTo>
                  <a:pt x="22724" y="432"/>
                </a:lnTo>
                <a:close/>
                <a:moveTo>
                  <a:pt x="20780" y="358"/>
                </a:moveTo>
                <a:cubicBezTo>
                  <a:pt x="20810" y="358"/>
                  <a:pt x="20837" y="369"/>
                  <a:pt x="20863" y="389"/>
                </a:cubicBezTo>
                <a:cubicBezTo>
                  <a:pt x="20835" y="430"/>
                  <a:pt x="20807" y="472"/>
                  <a:pt x="20786" y="503"/>
                </a:cubicBezTo>
                <a:cubicBezTo>
                  <a:pt x="20741" y="494"/>
                  <a:pt x="20722" y="491"/>
                  <a:pt x="20693" y="487"/>
                </a:cubicBezTo>
                <a:cubicBezTo>
                  <a:pt x="20688" y="461"/>
                  <a:pt x="20682" y="431"/>
                  <a:pt x="20677" y="404"/>
                </a:cubicBezTo>
                <a:cubicBezTo>
                  <a:pt x="20713" y="372"/>
                  <a:pt x="20747" y="358"/>
                  <a:pt x="20780" y="358"/>
                </a:cubicBezTo>
                <a:close/>
                <a:moveTo>
                  <a:pt x="23089" y="484"/>
                </a:moveTo>
                <a:lnTo>
                  <a:pt x="23089" y="484"/>
                </a:lnTo>
                <a:cubicBezTo>
                  <a:pt x="23070" y="512"/>
                  <a:pt x="23057" y="530"/>
                  <a:pt x="23041" y="548"/>
                </a:cubicBezTo>
                <a:cubicBezTo>
                  <a:pt x="22997" y="491"/>
                  <a:pt x="23048" y="494"/>
                  <a:pt x="23089" y="484"/>
                </a:cubicBezTo>
                <a:close/>
                <a:moveTo>
                  <a:pt x="19991" y="439"/>
                </a:moveTo>
                <a:cubicBezTo>
                  <a:pt x="20060" y="467"/>
                  <a:pt x="20042" y="508"/>
                  <a:pt x="20000" y="569"/>
                </a:cubicBezTo>
                <a:cubicBezTo>
                  <a:pt x="19958" y="514"/>
                  <a:pt x="19955" y="478"/>
                  <a:pt x="19991" y="439"/>
                </a:cubicBezTo>
                <a:close/>
                <a:moveTo>
                  <a:pt x="7745" y="631"/>
                </a:moveTo>
                <a:lnTo>
                  <a:pt x="7767" y="673"/>
                </a:lnTo>
                <a:cubicBezTo>
                  <a:pt x="7758" y="682"/>
                  <a:pt x="7752" y="689"/>
                  <a:pt x="7745" y="696"/>
                </a:cubicBezTo>
                <a:cubicBezTo>
                  <a:pt x="7737" y="682"/>
                  <a:pt x="7727" y="668"/>
                  <a:pt x="7724" y="652"/>
                </a:cubicBezTo>
                <a:cubicBezTo>
                  <a:pt x="7722" y="647"/>
                  <a:pt x="7737" y="638"/>
                  <a:pt x="7745" y="631"/>
                </a:cubicBezTo>
                <a:close/>
                <a:moveTo>
                  <a:pt x="18314" y="631"/>
                </a:moveTo>
                <a:cubicBezTo>
                  <a:pt x="18322" y="645"/>
                  <a:pt x="18330" y="658"/>
                  <a:pt x="18335" y="674"/>
                </a:cubicBezTo>
                <a:cubicBezTo>
                  <a:pt x="18336" y="679"/>
                  <a:pt x="18322" y="688"/>
                  <a:pt x="18314" y="696"/>
                </a:cubicBezTo>
                <a:cubicBezTo>
                  <a:pt x="18307" y="682"/>
                  <a:pt x="18298" y="668"/>
                  <a:pt x="18293" y="652"/>
                </a:cubicBezTo>
                <a:cubicBezTo>
                  <a:pt x="18292" y="647"/>
                  <a:pt x="18307" y="638"/>
                  <a:pt x="18314" y="631"/>
                </a:cubicBezTo>
                <a:close/>
                <a:moveTo>
                  <a:pt x="21622" y="631"/>
                </a:moveTo>
                <a:lnTo>
                  <a:pt x="21644" y="673"/>
                </a:lnTo>
                <a:lnTo>
                  <a:pt x="21622" y="696"/>
                </a:lnTo>
                <a:cubicBezTo>
                  <a:pt x="21614" y="682"/>
                  <a:pt x="21604" y="668"/>
                  <a:pt x="21601" y="652"/>
                </a:cubicBezTo>
                <a:cubicBezTo>
                  <a:pt x="21599" y="647"/>
                  <a:pt x="21614" y="638"/>
                  <a:pt x="21622" y="631"/>
                </a:cubicBezTo>
                <a:close/>
                <a:moveTo>
                  <a:pt x="15525" y="696"/>
                </a:moveTo>
                <a:cubicBezTo>
                  <a:pt x="15533" y="704"/>
                  <a:pt x="15548" y="713"/>
                  <a:pt x="15547" y="718"/>
                </a:cubicBezTo>
                <a:cubicBezTo>
                  <a:pt x="15543" y="733"/>
                  <a:pt x="15533" y="748"/>
                  <a:pt x="15525" y="761"/>
                </a:cubicBezTo>
                <a:cubicBezTo>
                  <a:pt x="15518" y="755"/>
                  <a:pt x="15512" y="748"/>
                  <a:pt x="15503" y="738"/>
                </a:cubicBezTo>
                <a:cubicBezTo>
                  <a:pt x="15511" y="725"/>
                  <a:pt x="15518" y="710"/>
                  <a:pt x="15525" y="696"/>
                </a:cubicBezTo>
                <a:close/>
                <a:moveTo>
                  <a:pt x="17007" y="638"/>
                </a:moveTo>
                <a:cubicBezTo>
                  <a:pt x="17070" y="646"/>
                  <a:pt x="17040" y="696"/>
                  <a:pt x="17051" y="727"/>
                </a:cubicBezTo>
                <a:cubicBezTo>
                  <a:pt x="17028" y="752"/>
                  <a:pt x="17006" y="764"/>
                  <a:pt x="16984" y="764"/>
                </a:cubicBezTo>
                <a:cubicBezTo>
                  <a:pt x="16962" y="764"/>
                  <a:pt x="16941" y="753"/>
                  <a:pt x="16920" y="729"/>
                </a:cubicBezTo>
                <a:cubicBezTo>
                  <a:pt x="16950" y="699"/>
                  <a:pt x="16979" y="669"/>
                  <a:pt x="17007" y="638"/>
                </a:cubicBezTo>
                <a:close/>
                <a:moveTo>
                  <a:pt x="13439" y="775"/>
                </a:moveTo>
                <a:cubicBezTo>
                  <a:pt x="13439" y="775"/>
                  <a:pt x="13439" y="775"/>
                  <a:pt x="13440" y="775"/>
                </a:cubicBezTo>
                <a:cubicBezTo>
                  <a:pt x="13454" y="780"/>
                  <a:pt x="13468" y="789"/>
                  <a:pt x="13483" y="796"/>
                </a:cubicBezTo>
                <a:cubicBezTo>
                  <a:pt x="13475" y="802"/>
                  <a:pt x="13468" y="810"/>
                  <a:pt x="13460" y="820"/>
                </a:cubicBezTo>
                <a:cubicBezTo>
                  <a:pt x="13447" y="811"/>
                  <a:pt x="13432" y="802"/>
                  <a:pt x="13417" y="796"/>
                </a:cubicBezTo>
                <a:cubicBezTo>
                  <a:pt x="13425" y="789"/>
                  <a:pt x="13434" y="775"/>
                  <a:pt x="13439" y="775"/>
                </a:cubicBezTo>
                <a:close/>
                <a:moveTo>
                  <a:pt x="14280" y="765"/>
                </a:moveTo>
                <a:cubicBezTo>
                  <a:pt x="14283" y="765"/>
                  <a:pt x="14286" y="765"/>
                  <a:pt x="14290" y="765"/>
                </a:cubicBezTo>
                <a:cubicBezTo>
                  <a:pt x="14299" y="765"/>
                  <a:pt x="14309" y="791"/>
                  <a:pt x="14313" y="806"/>
                </a:cubicBezTo>
                <a:cubicBezTo>
                  <a:pt x="14314" y="811"/>
                  <a:pt x="14300" y="827"/>
                  <a:pt x="14293" y="827"/>
                </a:cubicBezTo>
                <a:cubicBezTo>
                  <a:pt x="14264" y="826"/>
                  <a:pt x="14234" y="821"/>
                  <a:pt x="14206" y="817"/>
                </a:cubicBezTo>
                <a:cubicBezTo>
                  <a:pt x="14206" y="802"/>
                  <a:pt x="14205" y="789"/>
                  <a:pt x="14205" y="774"/>
                </a:cubicBezTo>
                <a:cubicBezTo>
                  <a:pt x="14231" y="771"/>
                  <a:pt x="14256" y="765"/>
                  <a:pt x="14280" y="765"/>
                </a:cubicBezTo>
                <a:close/>
                <a:moveTo>
                  <a:pt x="13744" y="762"/>
                </a:moveTo>
                <a:cubicBezTo>
                  <a:pt x="13763" y="762"/>
                  <a:pt x="13782" y="770"/>
                  <a:pt x="13802" y="780"/>
                </a:cubicBezTo>
                <a:cubicBezTo>
                  <a:pt x="13788" y="818"/>
                  <a:pt x="13771" y="833"/>
                  <a:pt x="13750" y="833"/>
                </a:cubicBezTo>
                <a:cubicBezTo>
                  <a:pt x="13729" y="833"/>
                  <a:pt x="13704" y="818"/>
                  <a:pt x="13676" y="797"/>
                </a:cubicBezTo>
                <a:cubicBezTo>
                  <a:pt x="13701" y="771"/>
                  <a:pt x="13723" y="762"/>
                  <a:pt x="13744" y="762"/>
                </a:cubicBezTo>
                <a:close/>
                <a:moveTo>
                  <a:pt x="11670" y="828"/>
                </a:moveTo>
                <a:cubicBezTo>
                  <a:pt x="11689" y="828"/>
                  <a:pt x="11708" y="836"/>
                  <a:pt x="11728" y="845"/>
                </a:cubicBezTo>
                <a:cubicBezTo>
                  <a:pt x="11713" y="884"/>
                  <a:pt x="11696" y="899"/>
                  <a:pt x="11675" y="899"/>
                </a:cubicBezTo>
                <a:cubicBezTo>
                  <a:pt x="11654" y="899"/>
                  <a:pt x="11629" y="884"/>
                  <a:pt x="11601" y="863"/>
                </a:cubicBezTo>
                <a:cubicBezTo>
                  <a:pt x="11626" y="837"/>
                  <a:pt x="11649" y="828"/>
                  <a:pt x="11670" y="828"/>
                </a:cubicBezTo>
                <a:close/>
                <a:moveTo>
                  <a:pt x="12123" y="828"/>
                </a:moveTo>
                <a:cubicBezTo>
                  <a:pt x="12143" y="828"/>
                  <a:pt x="12161" y="836"/>
                  <a:pt x="12181" y="845"/>
                </a:cubicBezTo>
                <a:cubicBezTo>
                  <a:pt x="12167" y="884"/>
                  <a:pt x="12149" y="899"/>
                  <a:pt x="12128" y="899"/>
                </a:cubicBezTo>
                <a:cubicBezTo>
                  <a:pt x="12107" y="899"/>
                  <a:pt x="12082" y="884"/>
                  <a:pt x="12054" y="863"/>
                </a:cubicBezTo>
                <a:cubicBezTo>
                  <a:pt x="12080" y="837"/>
                  <a:pt x="12102" y="828"/>
                  <a:pt x="12123" y="828"/>
                </a:cubicBezTo>
                <a:close/>
                <a:moveTo>
                  <a:pt x="23200" y="696"/>
                </a:moveTo>
                <a:cubicBezTo>
                  <a:pt x="23224" y="696"/>
                  <a:pt x="23252" y="717"/>
                  <a:pt x="23306" y="761"/>
                </a:cubicBezTo>
                <a:lnTo>
                  <a:pt x="23624" y="761"/>
                </a:lnTo>
                <a:cubicBezTo>
                  <a:pt x="23648" y="784"/>
                  <a:pt x="23673" y="805"/>
                  <a:pt x="23696" y="828"/>
                </a:cubicBezTo>
                <a:lnTo>
                  <a:pt x="24146" y="828"/>
                </a:lnTo>
                <a:cubicBezTo>
                  <a:pt x="24168" y="851"/>
                  <a:pt x="24192" y="872"/>
                  <a:pt x="24215" y="895"/>
                </a:cubicBezTo>
                <a:cubicBezTo>
                  <a:pt x="24225" y="896"/>
                  <a:pt x="24234" y="896"/>
                  <a:pt x="24244" y="896"/>
                </a:cubicBezTo>
                <a:cubicBezTo>
                  <a:pt x="24273" y="896"/>
                  <a:pt x="24302" y="892"/>
                  <a:pt x="24331" y="892"/>
                </a:cubicBezTo>
                <a:cubicBezTo>
                  <a:pt x="24366" y="892"/>
                  <a:pt x="24399" y="898"/>
                  <a:pt x="24431" y="920"/>
                </a:cubicBezTo>
                <a:cubicBezTo>
                  <a:pt x="24421" y="935"/>
                  <a:pt x="24413" y="962"/>
                  <a:pt x="24403" y="962"/>
                </a:cubicBezTo>
                <a:cubicBezTo>
                  <a:pt x="24339" y="963"/>
                  <a:pt x="24275" y="964"/>
                  <a:pt x="24211" y="964"/>
                </a:cubicBezTo>
                <a:cubicBezTo>
                  <a:pt x="24168" y="964"/>
                  <a:pt x="24126" y="964"/>
                  <a:pt x="24084" y="964"/>
                </a:cubicBezTo>
                <a:cubicBezTo>
                  <a:pt x="24068" y="946"/>
                  <a:pt x="24053" y="931"/>
                  <a:pt x="24037" y="915"/>
                </a:cubicBezTo>
                <a:cubicBezTo>
                  <a:pt x="24029" y="909"/>
                  <a:pt x="24020" y="898"/>
                  <a:pt x="24013" y="898"/>
                </a:cubicBezTo>
                <a:cubicBezTo>
                  <a:pt x="23863" y="897"/>
                  <a:pt x="23714" y="897"/>
                  <a:pt x="23568" y="897"/>
                </a:cubicBezTo>
                <a:cubicBezTo>
                  <a:pt x="23541" y="871"/>
                  <a:pt x="23518" y="848"/>
                  <a:pt x="23499" y="832"/>
                </a:cubicBezTo>
                <a:cubicBezTo>
                  <a:pt x="23488" y="828"/>
                  <a:pt x="23479" y="827"/>
                  <a:pt x="23471" y="827"/>
                </a:cubicBezTo>
                <a:cubicBezTo>
                  <a:pt x="23420" y="827"/>
                  <a:pt x="23401" y="884"/>
                  <a:pt x="23371" y="893"/>
                </a:cubicBezTo>
                <a:cubicBezTo>
                  <a:pt x="23362" y="895"/>
                  <a:pt x="23354" y="896"/>
                  <a:pt x="23346" y="896"/>
                </a:cubicBezTo>
                <a:cubicBezTo>
                  <a:pt x="23301" y="896"/>
                  <a:pt x="23280" y="863"/>
                  <a:pt x="23251" y="842"/>
                </a:cubicBezTo>
                <a:cubicBezTo>
                  <a:pt x="23220" y="821"/>
                  <a:pt x="23179" y="815"/>
                  <a:pt x="23146" y="802"/>
                </a:cubicBezTo>
                <a:lnTo>
                  <a:pt x="23146" y="729"/>
                </a:lnTo>
                <a:cubicBezTo>
                  <a:pt x="23167" y="708"/>
                  <a:pt x="23183" y="696"/>
                  <a:pt x="23200" y="696"/>
                </a:cubicBezTo>
                <a:close/>
                <a:moveTo>
                  <a:pt x="6783" y="974"/>
                </a:moveTo>
                <a:cubicBezTo>
                  <a:pt x="6789" y="974"/>
                  <a:pt x="6797" y="987"/>
                  <a:pt x="6804" y="994"/>
                </a:cubicBezTo>
                <a:cubicBezTo>
                  <a:pt x="6790" y="1001"/>
                  <a:pt x="6775" y="1011"/>
                  <a:pt x="6760" y="1015"/>
                </a:cubicBezTo>
                <a:cubicBezTo>
                  <a:pt x="6760" y="1015"/>
                  <a:pt x="6760" y="1015"/>
                  <a:pt x="6759" y="1015"/>
                </a:cubicBezTo>
                <a:cubicBezTo>
                  <a:pt x="6753" y="1015"/>
                  <a:pt x="6745" y="1001"/>
                  <a:pt x="6738" y="994"/>
                </a:cubicBezTo>
                <a:cubicBezTo>
                  <a:pt x="6753" y="986"/>
                  <a:pt x="6766" y="977"/>
                  <a:pt x="6782" y="974"/>
                </a:cubicBezTo>
                <a:cubicBezTo>
                  <a:pt x="6782" y="974"/>
                  <a:pt x="6782" y="974"/>
                  <a:pt x="6783" y="974"/>
                </a:cubicBezTo>
                <a:close/>
                <a:moveTo>
                  <a:pt x="6967" y="961"/>
                </a:moveTo>
                <a:cubicBezTo>
                  <a:pt x="6975" y="969"/>
                  <a:pt x="6989" y="977"/>
                  <a:pt x="6987" y="982"/>
                </a:cubicBezTo>
                <a:cubicBezTo>
                  <a:pt x="6984" y="998"/>
                  <a:pt x="6975" y="1012"/>
                  <a:pt x="6967" y="1026"/>
                </a:cubicBezTo>
                <a:cubicBezTo>
                  <a:pt x="6959" y="1020"/>
                  <a:pt x="6953" y="1012"/>
                  <a:pt x="6944" y="1003"/>
                </a:cubicBezTo>
                <a:cubicBezTo>
                  <a:pt x="6950" y="989"/>
                  <a:pt x="6958" y="975"/>
                  <a:pt x="6967" y="961"/>
                </a:cubicBezTo>
                <a:close/>
                <a:moveTo>
                  <a:pt x="1402" y="1303"/>
                </a:moveTo>
                <a:cubicBezTo>
                  <a:pt x="1408" y="1303"/>
                  <a:pt x="1415" y="1316"/>
                  <a:pt x="1423" y="1323"/>
                </a:cubicBezTo>
                <a:cubicBezTo>
                  <a:pt x="1407" y="1331"/>
                  <a:pt x="1394" y="1341"/>
                  <a:pt x="1379" y="1344"/>
                </a:cubicBezTo>
                <a:cubicBezTo>
                  <a:pt x="1379" y="1344"/>
                  <a:pt x="1378" y="1344"/>
                  <a:pt x="1378" y="1344"/>
                </a:cubicBezTo>
                <a:cubicBezTo>
                  <a:pt x="1372" y="1344"/>
                  <a:pt x="1364" y="1330"/>
                  <a:pt x="1357" y="1323"/>
                </a:cubicBezTo>
                <a:cubicBezTo>
                  <a:pt x="1372" y="1315"/>
                  <a:pt x="1385" y="1306"/>
                  <a:pt x="1400" y="1303"/>
                </a:cubicBezTo>
                <a:cubicBezTo>
                  <a:pt x="1401" y="1303"/>
                  <a:pt x="1401" y="1303"/>
                  <a:pt x="1402" y="1303"/>
                </a:cubicBezTo>
                <a:close/>
                <a:moveTo>
                  <a:pt x="1229" y="1289"/>
                </a:moveTo>
                <a:cubicBezTo>
                  <a:pt x="1249" y="1289"/>
                  <a:pt x="1271" y="1300"/>
                  <a:pt x="1296" y="1326"/>
                </a:cubicBezTo>
                <a:cubicBezTo>
                  <a:pt x="1264" y="1354"/>
                  <a:pt x="1233" y="1380"/>
                  <a:pt x="1179" y="1424"/>
                </a:cubicBezTo>
                <a:cubicBezTo>
                  <a:pt x="1162" y="1412"/>
                  <a:pt x="1146" y="1407"/>
                  <a:pt x="1131" y="1407"/>
                </a:cubicBezTo>
                <a:cubicBezTo>
                  <a:pt x="1071" y="1407"/>
                  <a:pt x="1026" y="1487"/>
                  <a:pt x="962" y="1487"/>
                </a:cubicBezTo>
                <a:cubicBezTo>
                  <a:pt x="948" y="1487"/>
                  <a:pt x="933" y="1483"/>
                  <a:pt x="916" y="1473"/>
                </a:cubicBezTo>
                <a:cubicBezTo>
                  <a:pt x="912" y="1452"/>
                  <a:pt x="906" y="1422"/>
                  <a:pt x="901" y="1395"/>
                </a:cubicBezTo>
                <a:cubicBezTo>
                  <a:pt x="932" y="1362"/>
                  <a:pt x="968" y="1355"/>
                  <a:pt x="1003" y="1355"/>
                </a:cubicBezTo>
                <a:cubicBezTo>
                  <a:pt x="1030" y="1355"/>
                  <a:pt x="1057" y="1359"/>
                  <a:pt x="1083" y="1359"/>
                </a:cubicBezTo>
                <a:cubicBezTo>
                  <a:pt x="1102" y="1359"/>
                  <a:pt x="1120" y="1357"/>
                  <a:pt x="1138" y="1350"/>
                </a:cubicBezTo>
                <a:cubicBezTo>
                  <a:pt x="1166" y="1320"/>
                  <a:pt x="1195" y="1289"/>
                  <a:pt x="1229" y="1289"/>
                </a:cubicBezTo>
                <a:close/>
                <a:moveTo>
                  <a:pt x="485" y="1286"/>
                </a:moveTo>
                <a:cubicBezTo>
                  <a:pt x="500" y="1286"/>
                  <a:pt x="516" y="1288"/>
                  <a:pt x="530" y="1294"/>
                </a:cubicBezTo>
                <a:cubicBezTo>
                  <a:pt x="591" y="1318"/>
                  <a:pt x="649" y="1357"/>
                  <a:pt x="764" y="1422"/>
                </a:cubicBezTo>
                <a:lnTo>
                  <a:pt x="424" y="1422"/>
                </a:lnTo>
                <a:cubicBezTo>
                  <a:pt x="390" y="1450"/>
                  <a:pt x="369" y="1467"/>
                  <a:pt x="336" y="1494"/>
                </a:cubicBezTo>
                <a:cubicBezTo>
                  <a:pt x="327" y="1452"/>
                  <a:pt x="323" y="1423"/>
                  <a:pt x="316" y="1392"/>
                </a:cubicBezTo>
                <a:cubicBezTo>
                  <a:pt x="350" y="1361"/>
                  <a:pt x="381" y="1332"/>
                  <a:pt x="426" y="1290"/>
                </a:cubicBezTo>
                <a:cubicBezTo>
                  <a:pt x="440" y="1290"/>
                  <a:pt x="462" y="1286"/>
                  <a:pt x="485" y="1286"/>
                </a:cubicBezTo>
                <a:close/>
                <a:moveTo>
                  <a:pt x="23057" y="3149"/>
                </a:moveTo>
                <a:lnTo>
                  <a:pt x="23079" y="3172"/>
                </a:lnTo>
                <a:cubicBezTo>
                  <a:pt x="23066" y="3180"/>
                  <a:pt x="23052" y="3189"/>
                  <a:pt x="23036" y="3192"/>
                </a:cubicBezTo>
                <a:cubicBezTo>
                  <a:pt x="23036" y="3192"/>
                  <a:pt x="23035" y="3192"/>
                  <a:pt x="23035" y="3192"/>
                </a:cubicBezTo>
                <a:cubicBezTo>
                  <a:pt x="23029" y="3192"/>
                  <a:pt x="23021" y="3179"/>
                  <a:pt x="23015" y="3172"/>
                </a:cubicBezTo>
                <a:lnTo>
                  <a:pt x="23057" y="3149"/>
                </a:lnTo>
                <a:close/>
                <a:moveTo>
                  <a:pt x="22729" y="3478"/>
                </a:moveTo>
                <a:lnTo>
                  <a:pt x="22729" y="3478"/>
                </a:lnTo>
                <a:cubicBezTo>
                  <a:pt x="22758" y="3516"/>
                  <a:pt x="22745" y="3527"/>
                  <a:pt x="22718" y="3534"/>
                </a:cubicBezTo>
                <a:lnTo>
                  <a:pt x="22718" y="3534"/>
                </a:lnTo>
                <a:cubicBezTo>
                  <a:pt x="22700" y="3510"/>
                  <a:pt x="22715" y="3493"/>
                  <a:pt x="22729" y="3478"/>
                </a:cubicBezTo>
                <a:close/>
                <a:moveTo>
                  <a:pt x="22712" y="3535"/>
                </a:moveTo>
                <a:cubicBezTo>
                  <a:pt x="22700" y="3538"/>
                  <a:pt x="22686" y="3541"/>
                  <a:pt x="22672" y="3545"/>
                </a:cubicBezTo>
                <a:cubicBezTo>
                  <a:pt x="22668" y="3592"/>
                  <a:pt x="22648" y="3616"/>
                  <a:pt x="22627" y="3637"/>
                </a:cubicBezTo>
                <a:cubicBezTo>
                  <a:pt x="22648" y="3660"/>
                  <a:pt x="22668" y="3684"/>
                  <a:pt x="22688" y="3705"/>
                </a:cubicBezTo>
                <a:cubicBezTo>
                  <a:pt x="22656" y="3737"/>
                  <a:pt x="22626" y="3768"/>
                  <a:pt x="22588" y="3807"/>
                </a:cubicBezTo>
                <a:cubicBezTo>
                  <a:pt x="22575" y="3766"/>
                  <a:pt x="22563" y="3729"/>
                  <a:pt x="22548" y="3682"/>
                </a:cubicBezTo>
                <a:cubicBezTo>
                  <a:pt x="22523" y="3677"/>
                  <a:pt x="22496" y="3670"/>
                  <a:pt x="22461" y="3663"/>
                </a:cubicBezTo>
                <a:cubicBezTo>
                  <a:pt x="22436" y="3631"/>
                  <a:pt x="22385" y="3612"/>
                  <a:pt x="22378" y="3556"/>
                </a:cubicBezTo>
                <a:cubicBezTo>
                  <a:pt x="22388" y="3549"/>
                  <a:pt x="22396" y="3537"/>
                  <a:pt x="22404" y="3537"/>
                </a:cubicBezTo>
                <a:cubicBezTo>
                  <a:pt x="22499" y="3536"/>
                  <a:pt x="22591" y="3535"/>
                  <a:pt x="22712" y="3535"/>
                </a:cubicBezTo>
                <a:close/>
                <a:moveTo>
                  <a:pt x="22112" y="3667"/>
                </a:moveTo>
                <a:cubicBezTo>
                  <a:pt x="22165" y="3667"/>
                  <a:pt x="22195" y="3736"/>
                  <a:pt x="22237" y="3768"/>
                </a:cubicBezTo>
                <a:cubicBezTo>
                  <a:pt x="22208" y="3798"/>
                  <a:pt x="22178" y="3827"/>
                  <a:pt x="22136" y="3874"/>
                </a:cubicBezTo>
                <a:cubicBezTo>
                  <a:pt x="22111" y="3829"/>
                  <a:pt x="22087" y="3786"/>
                  <a:pt x="22044" y="3708"/>
                </a:cubicBezTo>
                <a:lnTo>
                  <a:pt x="22044" y="3698"/>
                </a:lnTo>
                <a:cubicBezTo>
                  <a:pt x="22071" y="3675"/>
                  <a:pt x="22093" y="3667"/>
                  <a:pt x="22112" y="3667"/>
                </a:cubicBezTo>
                <a:close/>
                <a:moveTo>
                  <a:pt x="22141" y="3932"/>
                </a:moveTo>
                <a:lnTo>
                  <a:pt x="22164" y="3975"/>
                </a:lnTo>
                <a:cubicBezTo>
                  <a:pt x="22154" y="3983"/>
                  <a:pt x="22147" y="3991"/>
                  <a:pt x="22141" y="3998"/>
                </a:cubicBezTo>
                <a:cubicBezTo>
                  <a:pt x="22133" y="3984"/>
                  <a:pt x="22123" y="3969"/>
                  <a:pt x="22120" y="3955"/>
                </a:cubicBezTo>
                <a:cubicBezTo>
                  <a:pt x="22118" y="3950"/>
                  <a:pt x="22133" y="3940"/>
                  <a:pt x="22141" y="3932"/>
                </a:cubicBezTo>
                <a:close/>
                <a:moveTo>
                  <a:pt x="2427" y="4064"/>
                </a:moveTo>
                <a:lnTo>
                  <a:pt x="2451" y="4106"/>
                </a:lnTo>
                <a:cubicBezTo>
                  <a:pt x="2442" y="4115"/>
                  <a:pt x="2434" y="4122"/>
                  <a:pt x="2427" y="4129"/>
                </a:cubicBezTo>
                <a:cubicBezTo>
                  <a:pt x="2420" y="4115"/>
                  <a:pt x="2411" y="4101"/>
                  <a:pt x="2407" y="4085"/>
                </a:cubicBezTo>
                <a:cubicBezTo>
                  <a:pt x="2406" y="4080"/>
                  <a:pt x="2420" y="4071"/>
                  <a:pt x="2427" y="4064"/>
                </a:cubicBezTo>
                <a:close/>
                <a:moveTo>
                  <a:pt x="4956" y="4059"/>
                </a:moveTo>
                <a:cubicBezTo>
                  <a:pt x="4998" y="4112"/>
                  <a:pt x="5001" y="4149"/>
                  <a:pt x="4965" y="4188"/>
                </a:cubicBezTo>
                <a:cubicBezTo>
                  <a:pt x="4895" y="4160"/>
                  <a:pt x="4914" y="4119"/>
                  <a:pt x="4956" y="4059"/>
                </a:cubicBezTo>
                <a:close/>
                <a:moveTo>
                  <a:pt x="3136" y="4126"/>
                </a:moveTo>
                <a:cubicBezTo>
                  <a:pt x="3187" y="4172"/>
                  <a:pt x="3187" y="4215"/>
                  <a:pt x="3142" y="4260"/>
                </a:cubicBezTo>
                <a:cubicBezTo>
                  <a:pt x="3112" y="4224"/>
                  <a:pt x="3064" y="4204"/>
                  <a:pt x="3051" y="4142"/>
                </a:cubicBezTo>
                <a:cubicBezTo>
                  <a:pt x="3081" y="4137"/>
                  <a:pt x="3111" y="4132"/>
                  <a:pt x="3136" y="4126"/>
                </a:cubicBezTo>
                <a:close/>
                <a:moveTo>
                  <a:pt x="3464" y="4261"/>
                </a:moveTo>
                <a:lnTo>
                  <a:pt x="3487" y="4303"/>
                </a:lnTo>
                <a:cubicBezTo>
                  <a:pt x="3480" y="4313"/>
                  <a:pt x="3472" y="4321"/>
                  <a:pt x="3464" y="4327"/>
                </a:cubicBezTo>
                <a:cubicBezTo>
                  <a:pt x="3456" y="4313"/>
                  <a:pt x="3448" y="4298"/>
                  <a:pt x="3444" y="4283"/>
                </a:cubicBezTo>
                <a:cubicBezTo>
                  <a:pt x="3443" y="4278"/>
                  <a:pt x="3456" y="4269"/>
                  <a:pt x="3464" y="4261"/>
                </a:cubicBezTo>
                <a:close/>
                <a:moveTo>
                  <a:pt x="21881" y="4261"/>
                </a:moveTo>
                <a:lnTo>
                  <a:pt x="21905" y="4303"/>
                </a:lnTo>
                <a:lnTo>
                  <a:pt x="21881" y="4327"/>
                </a:lnTo>
                <a:cubicBezTo>
                  <a:pt x="21874" y="4313"/>
                  <a:pt x="21864" y="4298"/>
                  <a:pt x="21860" y="4283"/>
                </a:cubicBezTo>
                <a:cubicBezTo>
                  <a:pt x="21859" y="4278"/>
                  <a:pt x="21874" y="4269"/>
                  <a:pt x="21881" y="4261"/>
                </a:cubicBezTo>
                <a:close/>
                <a:moveTo>
                  <a:pt x="22075" y="4261"/>
                </a:moveTo>
                <a:cubicBezTo>
                  <a:pt x="22082" y="4277"/>
                  <a:pt x="22092" y="4291"/>
                  <a:pt x="22096" y="4305"/>
                </a:cubicBezTo>
                <a:cubicBezTo>
                  <a:pt x="22097" y="4311"/>
                  <a:pt x="22082" y="4319"/>
                  <a:pt x="22075" y="4327"/>
                </a:cubicBezTo>
                <a:cubicBezTo>
                  <a:pt x="22067" y="4313"/>
                  <a:pt x="22058" y="4299"/>
                  <a:pt x="22055" y="4284"/>
                </a:cubicBezTo>
                <a:cubicBezTo>
                  <a:pt x="22053" y="4279"/>
                  <a:pt x="22067" y="4269"/>
                  <a:pt x="22075" y="4261"/>
                </a:cubicBezTo>
                <a:close/>
                <a:moveTo>
                  <a:pt x="9236" y="4328"/>
                </a:moveTo>
                <a:cubicBezTo>
                  <a:pt x="9243" y="4335"/>
                  <a:pt x="9251" y="4342"/>
                  <a:pt x="9259" y="4352"/>
                </a:cubicBezTo>
                <a:lnTo>
                  <a:pt x="9236" y="4394"/>
                </a:lnTo>
                <a:cubicBezTo>
                  <a:pt x="9228" y="4387"/>
                  <a:pt x="9215" y="4377"/>
                  <a:pt x="9216" y="4372"/>
                </a:cubicBezTo>
                <a:cubicBezTo>
                  <a:pt x="9220" y="4357"/>
                  <a:pt x="9228" y="4342"/>
                  <a:pt x="9236" y="4328"/>
                </a:cubicBezTo>
                <a:close/>
                <a:moveTo>
                  <a:pt x="17407" y="4328"/>
                </a:moveTo>
                <a:lnTo>
                  <a:pt x="17430" y="4371"/>
                </a:lnTo>
                <a:cubicBezTo>
                  <a:pt x="17421" y="4379"/>
                  <a:pt x="17413" y="4387"/>
                  <a:pt x="17407" y="4394"/>
                </a:cubicBezTo>
                <a:cubicBezTo>
                  <a:pt x="17399" y="4379"/>
                  <a:pt x="17390" y="4366"/>
                  <a:pt x="17387" y="4351"/>
                </a:cubicBezTo>
                <a:cubicBezTo>
                  <a:pt x="17385" y="4345"/>
                  <a:pt x="17399" y="4336"/>
                  <a:pt x="17407" y="4328"/>
                </a:cubicBezTo>
                <a:close/>
                <a:moveTo>
                  <a:pt x="22323" y="3927"/>
                </a:moveTo>
                <a:cubicBezTo>
                  <a:pt x="22442" y="4017"/>
                  <a:pt x="22472" y="4146"/>
                  <a:pt x="22519" y="4277"/>
                </a:cubicBezTo>
                <a:cubicBezTo>
                  <a:pt x="22445" y="4343"/>
                  <a:pt x="22384" y="4399"/>
                  <a:pt x="22318" y="4460"/>
                </a:cubicBezTo>
                <a:cubicBezTo>
                  <a:pt x="22306" y="4458"/>
                  <a:pt x="22286" y="4457"/>
                  <a:pt x="22264" y="4454"/>
                </a:cubicBezTo>
                <a:cubicBezTo>
                  <a:pt x="22214" y="4412"/>
                  <a:pt x="22247" y="4354"/>
                  <a:pt x="22236" y="4299"/>
                </a:cubicBezTo>
                <a:cubicBezTo>
                  <a:pt x="22218" y="4280"/>
                  <a:pt x="22197" y="4255"/>
                  <a:pt x="22179" y="4234"/>
                </a:cubicBezTo>
                <a:cubicBezTo>
                  <a:pt x="22218" y="4166"/>
                  <a:pt x="22257" y="4096"/>
                  <a:pt x="22296" y="4027"/>
                </a:cubicBezTo>
                <a:cubicBezTo>
                  <a:pt x="22280" y="4008"/>
                  <a:pt x="22260" y="3986"/>
                  <a:pt x="22233" y="3956"/>
                </a:cubicBezTo>
                <a:cubicBezTo>
                  <a:pt x="22267" y="3946"/>
                  <a:pt x="22296" y="3936"/>
                  <a:pt x="22323" y="3927"/>
                </a:cubicBezTo>
                <a:close/>
                <a:moveTo>
                  <a:pt x="17394" y="4473"/>
                </a:moveTo>
                <a:cubicBezTo>
                  <a:pt x="17395" y="4473"/>
                  <a:pt x="17395" y="4473"/>
                  <a:pt x="17395" y="4473"/>
                </a:cubicBezTo>
                <a:cubicBezTo>
                  <a:pt x="17410" y="4477"/>
                  <a:pt x="17425" y="4486"/>
                  <a:pt x="17439" y="4495"/>
                </a:cubicBezTo>
                <a:cubicBezTo>
                  <a:pt x="17431" y="4501"/>
                  <a:pt x="17425" y="4508"/>
                  <a:pt x="17416" y="4517"/>
                </a:cubicBezTo>
                <a:cubicBezTo>
                  <a:pt x="17402" y="4509"/>
                  <a:pt x="17388" y="4501"/>
                  <a:pt x="17373" y="4495"/>
                </a:cubicBezTo>
                <a:cubicBezTo>
                  <a:pt x="17381" y="4487"/>
                  <a:pt x="17389" y="4473"/>
                  <a:pt x="17394" y="4473"/>
                </a:cubicBezTo>
                <a:close/>
                <a:moveTo>
                  <a:pt x="16045" y="4461"/>
                </a:moveTo>
                <a:cubicBezTo>
                  <a:pt x="16051" y="4475"/>
                  <a:pt x="16062" y="4489"/>
                  <a:pt x="16066" y="4505"/>
                </a:cubicBezTo>
                <a:cubicBezTo>
                  <a:pt x="16067" y="4509"/>
                  <a:pt x="16053" y="4518"/>
                  <a:pt x="16045" y="4526"/>
                </a:cubicBezTo>
                <a:cubicBezTo>
                  <a:pt x="16037" y="4512"/>
                  <a:pt x="16028" y="4498"/>
                  <a:pt x="16025" y="4482"/>
                </a:cubicBezTo>
                <a:cubicBezTo>
                  <a:pt x="16023" y="4477"/>
                  <a:pt x="16037" y="4469"/>
                  <a:pt x="16045" y="4461"/>
                </a:cubicBezTo>
                <a:close/>
                <a:moveTo>
                  <a:pt x="22865" y="4472"/>
                </a:moveTo>
                <a:cubicBezTo>
                  <a:pt x="22881" y="4513"/>
                  <a:pt x="22911" y="4564"/>
                  <a:pt x="22848" y="4585"/>
                </a:cubicBezTo>
                <a:cubicBezTo>
                  <a:pt x="22823" y="4508"/>
                  <a:pt x="22820" y="4499"/>
                  <a:pt x="22865" y="4472"/>
                </a:cubicBezTo>
                <a:close/>
                <a:moveTo>
                  <a:pt x="23064" y="4379"/>
                </a:moveTo>
                <a:cubicBezTo>
                  <a:pt x="23072" y="4435"/>
                  <a:pt x="23077" y="4465"/>
                  <a:pt x="23080" y="4491"/>
                </a:cubicBezTo>
                <a:cubicBezTo>
                  <a:pt x="23047" y="4527"/>
                  <a:pt x="23017" y="4558"/>
                  <a:pt x="22986" y="4589"/>
                </a:cubicBezTo>
                <a:cubicBezTo>
                  <a:pt x="22915" y="4569"/>
                  <a:pt x="22995" y="4452"/>
                  <a:pt x="22911" y="4452"/>
                </a:cubicBezTo>
                <a:cubicBezTo>
                  <a:pt x="22905" y="4452"/>
                  <a:pt x="22898" y="4452"/>
                  <a:pt x="22889" y="4454"/>
                </a:cubicBezTo>
                <a:lnTo>
                  <a:pt x="22889" y="4454"/>
                </a:lnTo>
                <a:cubicBezTo>
                  <a:pt x="22940" y="4361"/>
                  <a:pt x="23004" y="4418"/>
                  <a:pt x="23064" y="4379"/>
                </a:cubicBezTo>
                <a:close/>
                <a:moveTo>
                  <a:pt x="2557" y="4659"/>
                </a:moveTo>
                <a:cubicBezTo>
                  <a:pt x="2565" y="4665"/>
                  <a:pt x="2571" y="4672"/>
                  <a:pt x="2580" y="4682"/>
                </a:cubicBezTo>
                <a:cubicBezTo>
                  <a:pt x="2572" y="4696"/>
                  <a:pt x="2565" y="4710"/>
                  <a:pt x="2557" y="4726"/>
                </a:cubicBezTo>
                <a:cubicBezTo>
                  <a:pt x="2550" y="4718"/>
                  <a:pt x="2535" y="4708"/>
                  <a:pt x="2536" y="4703"/>
                </a:cubicBezTo>
                <a:cubicBezTo>
                  <a:pt x="2540" y="4687"/>
                  <a:pt x="2550" y="4672"/>
                  <a:pt x="2557" y="4659"/>
                </a:cubicBezTo>
                <a:close/>
                <a:moveTo>
                  <a:pt x="4066" y="4193"/>
                </a:moveTo>
                <a:cubicBezTo>
                  <a:pt x="4094" y="4193"/>
                  <a:pt x="4121" y="4202"/>
                  <a:pt x="4145" y="4229"/>
                </a:cubicBezTo>
                <a:cubicBezTo>
                  <a:pt x="4145" y="4251"/>
                  <a:pt x="4145" y="4274"/>
                  <a:pt x="4147" y="4317"/>
                </a:cubicBezTo>
                <a:cubicBezTo>
                  <a:pt x="4184" y="4347"/>
                  <a:pt x="4232" y="4385"/>
                  <a:pt x="4283" y="4424"/>
                </a:cubicBezTo>
                <a:cubicBezTo>
                  <a:pt x="4250" y="4455"/>
                  <a:pt x="4215" y="4462"/>
                  <a:pt x="4180" y="4462"/>
                </a:cubicBezTo>
                <a:cubicBezTo>
                  <a:pt x="4155" y="4462"/>
                  <a:pt x="4131" y="4458"/>
                  <a:pt x="4107" y="4458"/>
                </a:cubicBezTo>
                <a:cubicBezTo>
                  <a:pt x="4081" y="4458"/>
                  <a:pt x="4055" y="4462"/>
                  <a:pt x="4032" y="4479"/>
                </a:cubicBezTo>
                <a:cubicBezTo>
                  <a:pt x="3994" y="4554"/>
                  <a:pt x="4039" y="4647"/>
                  <a:pt x="4000" y="4727"/>
                </a:cubicBezTo>
                <a:cubicBezTo>
                  <a:pt x="3888" y="4670"/>
                  <a:pt x="3877" y="4556"/>
                  <a:pt x="3824" y="4472"/>
                </a:cubicBezTo>
                <a:cubicBezTo>
                  <a:pt x="3806" y="4443"/>
                  <a:pt x="3821" y="4392"/>
                  <a:pt x="3821" y="4354"/>
                </a:cubicBezTo>
                <a:cubicBezTo>
                  <a:pt x="3834" y="4347"/>
                  <a:pt x="3844" y="4344"/>
                  <a:pt x="3853" y="4344"/>
                </a:cubicBezTo>
                <a:cubicBezTo>
                  <a:pt x="3890" y="4344"/>
                  <a:pt x="3900" y="4393"/>
                  <a:pt x="3952" y="4393"/>
                </a:cubicBezTo>
                <a:cubicBezTo>
                  <a:pt x="3953" y="4393"/>
                  <a:pt x="3954" y="4393"/>
                  <a:pt x="3955" y="4393"/>
                </a:cubicBezTo>
                <a:cubicBezTo>
                  <a:pt x="3958" y="4392"/>
                  <a:pt x="3986" y="4383"/>
                  <a:pt x="4016" y="4373"/>
                </a:cubicBezTo>
                <a:cubicBezTo>
                  <a:pt x="3955" y="4290"/>
                  <a:pt x="3955" y="4290"/>
                  <a:pt x="3972" y="4209"/>
                </a:cubicBezTo>
                <a:cubicBezTo>
                  <a:pt x="4003" y="4203"/>
                  <a:pt x="4035" y="4193"/>
                  <a:pt x="4066" y="4193"/>
                </a:cubicBezTo>
                <a:close/>
                <a:moveTo>
                  <a:pt x="2939" y="4471"/>
                </a:moveTo>
                <a:cubicBezTo>
                  <a:pt x="2991" y="4497"/>
                  <a:pt x="3042" y="4521"/>
                  <a:pt x="3102" y="4551"/>
                </a:cubicBezTo>
                <a:lnTo>
                  <a:pt x="3102" y="4774"/>
                </a:lnTo>
                <a:cubicBezTo>
                  <a:pt x="3074" y="4780"/>
                  <a:pt x="3045" y="4789"/>
                  <a:pt x="3018" y="4795"/>
                </a:cubicBezTo>
                <a:cubicBezTo>
                  <a:pt x="2992" y="4769"/>
                  <a:pt x="2968" y="4746"/>
                  <a:pt x="2945" y="4724"/>
                </a:cubicBezTo>
                <a:lnTo>
                  <a:pt x="2849" y="4724"/>
                </a:lnTo>
                <a:lnTo>
                  <a:pt x="2849" y="4835"/>
                </a:lnTo>
                <a:cubicBezTo>
                  <a:pt x="2819" y="4842"/>
                  <a:pt x="2785" y="4852"/>
                  <a:pt x="2734" y="4867"/>
                </a:cubicBezTo>
                <a:cubicBezTo>
                  <a:pt x="2728" y="4816"/>
                  <a:pt x="2724" y="4780"/>
                  <a:pt x="2719" y="4732"/>
                </a:cubicBezTo>
                <a:cubicBezTo>
                  <a:pt x="2773" y="4728"/>
                  <a:pt x="2812" y="4724"/>
                  <a:pt x="2850" y="4722"/>
                </a:cubicBezTo>
                <a:cubicBezTo>
                  <a:pt x="2827" y="4619"/>
                  <a:pt x="2921" y="4557"/>
                  <a:pt x="2939" y="4471"/>
                </a:cubicBezTo>
                <a:close/>
                <a:moveTo>
                  <a:pt x="22463" y="4790"/>
                </a:moveTo>
                <a:cubicBezTo>
                  <a:pt x="22491" y="4827"/>
                  <a:pt x="22541" y="4847"/>
                  <a:pt x="22550" y="4902"/>
                </a:cubicBezTo>
                <a:cubicBezTo>
                  <a:pt x="22530" y="4919"/>
                  <a:pt x="22509" y="4924"/>
                  <a:pt x="22487" y="4924"/>
                </a:cubicBezTo>
                <a:cubicBezTo>
                  <a:pt x="22466" y="4924"/>
                  <a:pt x="22445" y="4920"/>
                  <a:pt x="22424" y="4920"/>
                </a:cubicBezTo>
                <a:cubicBezTo>
                  <a:pt x="22416" y="4920"/>
                  <a:pt x="22408" y="4921"/>
                  <a:pt x="22400" y="4922"/>
                </a:cubicBezTo>
                <a:cubicBezTo>
                  <a:pt x="22352" y="4878"/>
                  <a:pt x="22358" y="4833"/>
                  <a:pt x="22396" y="4790"/>
                </a:cubicBezTo>
                <a:close/>
                <a:moveTo>
                  <a:pt x="3408" y="4855"/>
                </a:moveTo>
                <a:cubicBezTo>
                  <a:pt x="3496" y="4859"/>
                  <a:pt x="3513" y="4921"/>
                  <a:pt x="3557" y="4949"/>
                </a:cubicBezTo>
                <a:cubicBezTo>
                  <a:pt x="3546" y="4962"/>
                  <a:pt x="3534" y="4986"/>
                  <a:pt x="3524" y="4986"/>
                </a:cubicBezTo>
                <a:cubicBezTo>
                  <a:pt x="3524" y="4986"/>
                  <a:pt x="3523" y="4986"/>
                  <a:pt x="3523" y="4986"/>
                </a:cubicBezTo>
                <a:cubicBezTo>
                  <a:pt x="3517" y="4985"/>
                  <a:pt x="3511" y="4985"/>
                  <a:pt x="3505" y="4985"/>
                </a:cubicBezTo>
                <a:cubicBezTo>
                  <a:pt x="3471" y="4985"/>
                  <a:pt x="3437" y="4991"/>
                  <a:pt x="3402" y="4991"/>
                </a:cubicBezTo>
                <a:cubicBezTo>
                  <a:pt x="3371" y="4991"/>
                  <a:pt x="3341" y="4986"/>
                  <a:pt x="3311" y="4967"/>
                </a:cubicBezTo>
                <a:cubicBezTo>
                  <a:pt x="3332" y="4904"/>
                  <a:pt x="3386" y="4883"/>
                  <a:pt x="3408" y="4855"/>
                </a:cubicBezTo>
                <a:close/>
                <a:moveTo>
                  <a:pt x="17660" y="4918"/>
                </a:moveTo>
                <a:cubicBezTo>
                  <a:pt x="17714" y="4965"/>
                  <a:pt x="17713" y="5010"/>
                  <a:pt x="17666" y="5055"/>
                </a:cubicBezTo>
                <a:lnTo>
                  <a:pt x="17587" y="5055"/>
                </a:lnTo>
                <a:cubicBezTo>
                  <a:pt x="17580" y="5021"/>
                  <a:pt x="17573" y="4985"/>
                  <a:pt x="17564" y="4939"/>
                </a:cubicBezTo>
                <a:cubicBezTo>
                  <a:pt x="17606" y="4929"/>
                  <a:pt x="17634" y="4923"/>
                  <a:pt x="17660" y="4918"/>
                </a:cubicBezTo>
                <a:close/>
                <a:moveTo>
                  <a:pt x="3068" y="4929"/>
                </a:moveTo>
                <a:lnTo>
                  <a:pt x="3068" y="4929"/>
                </a:lnTo>
                <a:cubicBezTo>
                  <a:pt x="3137" y="4958"/>
                  <a:pt x="3119" y="4999"/>
                  <a:pt x="3076" y="5060"/>
                </a:cubicBezTo>
                <a:cubicBezTo>
                  <a:pt x="3034" y="5005"/>
                  <a:pt x="3032" y="4968"/>
                  <a:pt x="3068" y="4929"/>
                </a:cubicBezTo>
                <a:close/>
                <a:moveTo>
                  <a:pt x="4124" y="5067"/>
                </a:moveTo>
                <a:cubicBezTo>
                  <a:pt x="4130" y="5067"/>
                  <a:pt x="4138" y="5080"/>
                  <a:pt x="4145" y="5088"/>
                </a:cubicBezTo>
                <a:cubicBezTo>
                  <a:pt x="4132" y="5094"/>
                  <a:pt x="4117" y="5104"/>
                  <a:pt x="4102" y="5108"/>
                </a:cubicBezTo>
                <a:cubicBezTo>
                  <a:pt x="4102" y="5108"/>
                  <a:pt x="4101" y="5108"/>
                  <a:pt x="4101" y="5108"/>
                </a:cubicBezTo>
                <a:cubicBezTo>
                  <a:pt x="4095" y="5108"/>
                  <a:pt x="4087" y="5096"/>
                  <a:pt x="4080" y="5088"/>
                </a:cubicBezTo>
                <a:cubicBezTo>
                  <a:pt x="4094" y="5079"/>
                  <a:pt x="4108" y="5071"/>
                  <a:pt x="4123" y="5067"/>
                </a:cubicBezTo>
                <a:cubicBezTo>
                  <a:pt x="4124" y="5067"/>
                  <a:pt x="4124" y="5067"/>
                  <a:pt x="4124" y="5067"/>
                </a:cubicBezTo>
                <a:close/>
                <a:moveTo>
                  <a:pt x="6156" y="5646"/>
                </a:moveTo>
                <a:cubicBezTo>
                  <a:pt x="6177" y="5646"/>
                  <a:pt x="6198" y="5657"/>
                  <a:pt x="6219" y="5680"/>
                </a:cubicBezTo>
                <a:cubicBezTo>
                  <a:pt x="6184" y="5711"/>
                  <a:pt x="6164" y="5760"/>
                  <a:pt x="6103" y="5771"/>
                </a:cubicBezTo>
                <a:cubicBezTo>
                  <a:pt x="6098" y="5741"/>
                  <a:pt x="6092" y="5713"/>
                  <a:pt x="6087" y="5687"/>
                </a:cubicBezTo>
                <a:cubicBezTo>
                  <a:pt x="6111" y="5659"/>
                  <a:pt x="6134" y="5646"/>
                  <a:pt x="6156" y="5646"/>
                </a:cubicBezTo>
                <a:close/>
                <a:moveTo>
                  <a:pt x="11630" y="5779"/>
                </a:moveTo>
                <a:cubicBezTo>
                  <a:pt x="11664" y="5841"/>
                  <a:pt x="11694" y="5895"/>
                  <a:pt x="11738" y="5973"/>
                </a:cubicBezTo>
                <a:lnTo>
                  <a:pt x="11626" y="5973"/>
                </a:lnTo>
                <a:cubicBezTo>
                  <a:pt x="11590" y="5910"/>
                  <a:pt x="11591" y="5851"/>
                  <a:pt x="11630" y="5779"/>
                </a:cubicBezTo>
                <a:close/>
                <a:moveTo>
                  <a:pt x="12361" y="5992"/>
                </a:moveTo>
                <a:cubicBezTo>
                  <a:pt x="12367" y="5992"/>
                  <a:pt x="12374" y="6005"/>
                  <a:pt x="12382" y="6013"/>
                </a:cubicBezTo>
                <a:lnTo>
                  <a:pt x="12340" y="6036"/>
                </a:lnTo>
                <a:cubicBezTo>
                  <a:pt x="12330" y="6027"/>
                  <a:pt x="12324" y="6019"/>
                  <a:pt x="12316" y="6013"/>
                </a:cubicBezTo>
                <a:cubicBezTo>
                  <a:pt x="12330" y="6005"/>
                  <a:pt x="12344" y="5996"/>
                  <a:pt x="12360" y="5992"/>
                </a:cubicBezTo>
                <a:cubicBezTo>
                  <a:pt x="12360" y="5992"/>
                  <a:pt x="12361" y="5992"/>
                  <a:pt x="12361" y="5992"/>
                </a:cubicBezTo>
                <a:close/>
                <a:moveTo>
                  <a:pt x="21161" y="5987"/>
                </a:moveTo>
                <a:cubicBezTo>
                  <a:pt x="21165" y="5987"/>
                  <a:pt x="21174" y="5991"/>
                  <a:pt x="21182" y="5992"/>
                </a:cubicBezTo>
                <a:cubicBezTo>
                  <a:pt x="21223" y="6039"/>
                  <a:pt x="21183" y="6095"/>
                  <a:pt x="21203" y="6140"/>
                </a:cubicBezTo>
                <a:cubicBezTo>
                  <a:pt x="21170" y="6169"/>
                  <a:pt x="21137" y="6183"/>
                  <a:pt x="21103" y="6183"/>
                </a:cubicBezTo>
                <a:cubicBezTo>
                  <a:pt x="21070" y="6183"/>
                  <a:pt x="21036" y="6169"/>
                  <a:pt x="21000" y="6140"/>
                </a:cubicBezTo>
                <a:cubicBezTo>
                  <a:pt x="21053" y="6088"/>
                  <a:pt x="21106" y="6037"/>
                  <a:pt x="21159" y="5987"/>
                </a:cubicBezTo>
                <a:cubicBezTo>
                  <a:pt x="21160" y="5987"/>
                  <a:pt x="21160" y="5987"/>
                  <a:pt x="21161" y="5987"/>
                </a:cubicBezTo>
                <a:close/>
                <a:moveTo>
                  <a:pt x="14326" y="6174"/>
                </a:moveTo>
                <a:cubicBezTo>
                  <a:pt x="14348" y="6174"/>
                  <a:pt x="14369" y="6185"/>
                  <a:pt x="14391" y="6209"/>
                </a:cubicBezTo>
                <a:cubicBezTo>
                  <a:pt x="14369" y="6233"/>
                  <a:pt x="14348" y="6245"/>
                  <a:pt x="14326" y="6245"/>
                </a:cubicBezTo>
                <a:cubicBezTo>
                  <a:pt x="14305" y="6245"/>
                  <a:pt x="14283" y="6233"/>
                  <a:pt x="14262" y="6209"/>
                </a:cubicBezTo>
                <a:cubicBezTo>
                  <a:pt x="14283" y="6185"/>
                  <a:pt x="14305" y="6174"/>
                  <a:pt x="14326" y="6174"/>
                </a:cubicBezTo>
                <a:close/>
                <a:moveTo>
                  <a:pt x="14111" y="6255"/>
                </a:moveTo>
                <a:cubicBezTo>
                  <a:pt x="14117" y="6255"/>
                  <a:pt x="14125" y="6269"/>
                  <a:pt x="14133" y="6276"/>
                </a:cubicBezTo>
                <a:lnTo>
                  <a:pt x="14090" y="6300"/>
                </a:lnTo>
                <a:cubicBezTo>
                  <a:pt x="14082" y="6290"/>
                  <a:pt x="14074" y="6284"/>
                  <a:pt x="14068" y="6276"/>
                </a:cubicBezTo>
                <a:cubicBezTo>
                  <a:pt x="14082" y="6269"/>
                  <a:pt x="14095" y="6260"/>
                  <a:pt x="14111" y="6255"/>
                </a:cubicBezTo>
                <a:cubicBezTo>
                  <a:pt x="14111" y="6255"/>
                  <a:pt x="14111" y="6255"/>
                  <a:pt x="14111" y="6255"/>
                </a:cubicBezTo>
                <a:close/>
                <a:moveTo>
                  <a:pt x="16314" y="6384"/>
                </a:moveTo>
                <a:cubicBezTo>
                  <a:pt x="16323" y="6393"/>
                  <a:pt x="16329" y="6401"/>
                  <a:pt x="16336" y="6408"/>
                </a:cubicBezTo>
                <a:cubicBezTo>
                  <a:pt x="16323" y="6415"/>
                  <a:pt x="16308" y="6424"/>
                  <a:pt x="16293" y="6428"/>
                </a:cubicBezTo>
                <a:cubicBezTo>
                  <a:pt x="16293" y="6428"/>
                  <a:pt x="16293" y="6428"/>
                  <a:pt x="16292" y="6428"/>
                </a:cubicBezTo>
                <a:cubicBezTo>
                  <a:pt x="16286" y="6428"/>
                  <a:pt x="16278" y="6414"/>
                  <a:pt x="16271" y="6408"/>
                </a:cubicBezTo>
                <a:lnTo>
                  <a:pt x="16314" y="6384"/>
                </a:lnTo>
                <a:close/>
                <a:moveTo>
                  <a:pt x="16140" y="0"/>
                </a:moveTo>
                <a:cubicBezTo>
                  <a:pt x="16108" y="56"/>
                  <a:pt x="16074" y="114"/>
                  <a:pt x="16041" y="172"/>
                </a:cubicBezTo>
                <a:cubicBezTo>
                  <a:pt x="15970" y="136"/>
                  <a:pt x="15916" y="108"/>
                  <a:pt x="15863" y="82"/>
                </a:cubicBezTo>
                <a:cubicBezTo>
                  <a:pt x="15834" y="108"/>
                  <a:pt x="15810" y="129"/>
                  <a:pt x="15784" y="153"/>
                </a:cubicBezTo>
                <a:cubicBezTo>
                  <a:pt x="15764" y="133"/>
                  <a:pt x="15740" y="112"/>
                  <a:pt x="15718" y="92"/>
                </a:cubicBezTo>
                <a:cubicBezTo>
                  <a:pt x="15697" y="112"/>
                  <a:pt x="15673" y="134"/>
                  <a:pt x="15649" y="158"/>
                </a:cubicBezTo>
                <a:lnTo>
                  <a:pt x="14625" y="158"/>
                </a:lnTo>
                <a:cubicBezTo>
                  <a:pt x="14584" y="188"/>
                  <a:pt x="14551" y="211"/>
                  <a:pt x="14523" y="231"/>
                </a:cubicBezTo>
                <a:cubicBezTo>
                  <a:pt x="14466" y="198"/>
                  <a:pt x="14423" y="172"/>
                  <a:pt x="14384" y="149"/>
                </a:cubicBezTo>
                <a:cubicBezTo>
                  <a:pt x="14346" y="175"/>
                  <a:pt x="14314" y="196"/>
                  <a:pt x="14315" y="196"/>
                </a:cubicBezTo>
                <a:cubicBezTo>
                  <a:pt x="14315" y="196"/>
                  <a:pt x="14315" y="195"/>
                  <a:pt x="14316" y="195"/>
                </a:cubicBezTo>
                <a:lnTo>
                  <a:pt x="14316" y="195"/>
                </a:lnTo>
                <a:cubicBezTo>
                  <a:pt x="14283" y="215"/>
                  <a:pt x="14254" y="223"/>
                  <a:pt x="14230" y="223"/>
                </a:cubicBezTo>
                <a:cubicBezTo>
                  <a:pt x="14157" y="223"/>
                  <a:pt x="14115" y="155"/>
                  <a:pt x="14055" y="155"/>
                </a:cubicBezTo>
                <a:cubicBezTo>
                  <a:pt x="14049" y="155"/>
                  <a:pt x="14043" y="155"/>
                  <a:pt x="14037" y="157"/>
                </a:cubicBezTo>
                <a:cubicBezTo>
                  <a:pt x="14014" y="175"/>
                  <a:pt x="13992" y="198"/>
                  <a:pt x="13967" y="220"/>
                </a:cubicBezTo>
                <a:cubicBezTo>
                  <a:pt x="13956" y="222"/>
                  <a:pt x="13945" y="223"/>
                  <a:pt x="13934" y="223"/>
                </a:cubicBezTo>
                <a:cubicBezTo>
                  <a:pt x="13903" y="223"/>
                  <a:pt x="13872" y="218"/>
                  <a:pt x="13842" y="218"/>
                </a:cubicBezTo>
                <a:cubicBezTo>
                  <a:pt x="13811" y="218"/>
                  <a:pt x="13782" y="223"/>
                  <a:pt x="13755" y="240"/>
                </a:cubicBezTo>
                <a:cubicBezTo>
                  <a:pt x="13736" y="259"/>
                  <a:pt x="13720" y="273"/>
                  <a:pt x="13706" y="286"/>
                </a:cubicBezTo>
                <a:lnTo>
                  <a:pt x="13580" y="286"/>
                </a:lnTo>
                <a:cubicBezTo>
                  <a:pt x="13555" y="262"/>
                  <a:pt x="13530" y="241"/>
                  <a:pt x="13508" y="220"/>
                </a:cubicBezTo>
                <a:cubicBezTo>
                  <a:pt x="13498" y="222"/>
                  <a:pt x="13487" y="223"/>
                  <a:pt x="13476" y="223"/>
                </a:cubicBezTo>
                <a:cubicBezTo>
                  <a:pt x="13443" y="223"/>
                  <a:pt x="13409" y="216"/>
                  <a:pt x="13378" y="216"/>
                </a:cubicBezTo>
                <a:cubicBezTo>
                  <a:pt x="13348" y="216"/>
                  <a:pt x="13320" y="222"/>
                  <a:pt x="13295" y="246"/>
                </a:cubicBezTo>
                <a:cubicBezTo>
                  <a:pt x="13287" y="282"/>
                  <a:pt x="13281" y="312"/>
                  <a:pt x="13276" y="339"/>
                </a:cubicBezTo>
                <a:cubicBezTo>
                  <a:pt x="13247" y="344"/>
                  <a:pt x="13227" y="349"/>
                  <a:pt x="13181" y="358"/>
                </a:cubicBezTo>
                <a:cubicBezTo>
                  <a:pt x="13154" y="317"/>
                  <a:pt x="13118" y="262"/>
                  <a:pt x="13094" y="227"/>
                </a:cubicBezTo>
                <a:cubicBezTo>
                  <a:pt x="12991" y="221"/>
                  <a:pt x="12918" y="218"/>
                  <a:pt x="12860" y="215"/>
                </a:cubicBezTo>
                <a:lnTo>
                  <a:pt x="12800" y="157"/>
                </a:lnTo>
                <a:cubicBezTo>
                  <a:pt x="12778" y="178"/>
                  <a:pt x="12754" y="200"/>
                  <a:pt x="12729" y="223"/>
                </a:cubicBezTo>
                <a:lnTo>
                  <a:pt x="12476" y="223"/>
                </a:lnTo>
                <a:cubicBezTo>
                  <a:pt x="12450" y="247"/>
                  <a:pt x="12426" y="268"/>
                  <a:pt x="12400" y="291"/>
                </a:cubicBezTo>
                <a:lnTo>
                  <a:pt x="12152" y="291"/>
                </a:lnTo>
                <a:cubicBezTo>
                  <a:pt x="12123" y="314"/>
                  <a:pt x="12101" y="332"/>
                  <a:pt x="12081" y="349"/>
                </a:cubicBezTo>
                <a:cubicBezTo>
                  <a:pt x="12060" y="327"/>
                  <a:pt x="12045" y="312"/>
                  <a:pt x="12028" y="295"/>
                </a:cubicBezTo>
                <a:lnTo>
                  <a:pt x="11071" y="295"/>
                </a:lnTo>
                <a:cubicBezTo>
                  <a:pt x="11004" y="329"/>
                  <a:pt x="10968" y="348"/>
                  <a:pt x="10934" y="364"/>
                </a:cubicBezTo>
                <a:cubicBezTo>
                  <a:pt x="10902" y="333"/>
                  <a:pt x="10878" y="312"/>
                  <a:pt x="10853" y="288"/>
                </a:cubicBezTo>
                <a:cubicBezTo>
                  <a:pt x="10845" y="289"/>
                  <a:pt x="10837" y="289"/>
                  <a:pt x="10828" y="289"/>
                </a:cubicBezTo>
                <a:cubicBezTo>
                  <a:pt x="10797" y="289"/>
                  <a:pt x="10765" y="285"/>
                  <a:pt x="10733" y="285"/>
                </a:cubicBezTo>
                <a:cubicBezTo>
                  <a:pt x="10701" y="285"/>
                  <a:pt x="10669" y="290"/>
                  <a:pt x="10638" y="309"/>
                </a:cubicBezTo>
                <a:cubicBezTo>
                  <a:pt x="10625" y="347"/>
                  <a:pt x="10614" y="384"/>
                  <a:pt x="10590" y="452"/>
                </a:cubicBezTo>
                <a:cubicBezTo>
                  <a:pt x="10540" y="380"/>
                  <a:pt x="10503" y="327"/>
                  <a:pt x="10475" y="286"/>
                </a:cubicBezTo>
                <a:cubicBezTo>
                  <a:pt x="10409" y="288"/>
                  <a:pt x="10367" y="291"/>
                  <a:pt x="10328" y="292"/>
                </a:cubicBezTo>
                <a:cubicBezTo>
                  <a:pt x="10312" y="338"/>
                  <a:pt x="10296" y="375"/>
                  <a:pt x="10282" y="414"/>
                </a:cubicBezTo>
                <a:lnTo>
                  <a:pt x="10143" y="414"/>
                </a:lnTo>
                <a:cubicBezTo>
                  <a:pt x="10105" y="384"/>
                  <a:pt x="10080" y="365"/>
                  <a:pt x="10064" y="354"/>
                </a:cubicBezTo>
                <a:lnTo>
                  <a:pt x="9951" y="354"/>
                </a:lnTo>
                <a:cubicBezTo>
                  <a:pt x="9929" y="375"/>
                  <a:pt x="9905" y="396"/>
                  <a:pt x="9881" y="420"/>
                </a:cubicBezTo>
                <a:lnTo>
                  <a:pt x="9689" y="420"/>
                </a:lnTo>
                <a:cubicBezTo>
                  <a:pt x="9665" y="398"/>
                  <a:pt x="9642" y="376"/>
                  <a:pt x="9639" y="374"/>
                </a:cubicBezTo>
                <a:cubicBezTo>
                  <a:pt x="9618" y="362"/>
                  <a:pt x="9601" y="357"/>
                  <a:pt x="9586" y="357"/>
                </a:cubicBezTo>
                <a:cubicBezTo>
                  <a:pt x="9539" y="357"/>
                  <a:pt x="9521" y="407"/>
                  <a:pt x="9492" y="417"/>
                </a:cubicBezTo>
                <a:lnTo>
                  <a:pt x="9360" y="417"/>
                </a:lnTo>
                <a:cubicBezTo>
                  <a:pt x="9319" y="375"/>
                  <a:pt x="9279" y="337"/>
                  <a:pt x="9237" y="292"/>
                </a:cubicBezTo>
                <a:cubicBezTo>
                  <a:pt x="9216" y="311"/>
                  <a:pt x="9194" y="329"/>
                  <a:pt x="9169" y="350"/>
                </a:cubicBezTo>
                <a:cubicBezTo>
                  <a:pt x="9132" y="354"/>
                  <a:pt x="9095" y="355"/>
                  <a:pt x="9058" y="355"/>
                </a:cubicBezTo>
                <a:cubicBezTo>
                  <a:pt x="9003" y="355"/>
                  <a:pt x="8949" y="352"/>
                  <a:pt x="8897" y="352"/>
                </a:cubicBezTo>
                <a:cubicBezTo>
                  <a:pt x="8854" y="352"/>
                  <a:pt x="8813" y="354"/>
                  <a:pt x="8774" y="359"/>
                </a:cubicBezTo>
                <a:cubicBezTo>
                  <a:pt x="8745" y="389"/>
                  <a:pt x="8730" y="404"/>
                  <a:pt x="8714" y="420"/>
                </a:cubicBezTo>
                <a:lnTo>
                  <a:pt x="8327" y="420"/>
                </a:lnTo>
                <a:cubicBezTo>
                  <a:pt x="8302" y="441"/>
                  <a:pt x="8279" y="465"/>
                  <a:pt x="8259" y="484"/>
                </a:cubicBezTo>
                <a:lnTo>
                  <a:pt x="8128" y="484"/>
                </a:lnTo>
                <a:cubicBezTo>
                  <a:pt x="8099" y="454"/>
                  <a:pt x="8073" y="417"/>
                  <a:pt x="8032" y="417"/>
                </a:cubicBezTo>
                <a:cubicBezTo>
                  <a:pt x="8020" y="417"/>
                  <a:pt x="8007" y="420"/>
                  <a:pt x="7993" y="427"/>
                </a:cubicBezTo>
                <a:cubicBezTo>
                  <a:pt x="7974" y="467"/>
                  <a:pt x="7957" y="507"/>
                  <a:pt x="7932" y="561"/>
                </a:cubicBezTo>
                <a:cubicBezTo>
                  <a:pt x="7909" y="503"/>
                  <a:pt x="7895" y="465"/>
                  <a:pt x="7880" y="427"/>
                </a:cubicBezTo>
                <a:lnTo>
                  <a:pt x="7668" y="427"/>
                </a:lnTo>
                <a:cubicBezTo>
                  <a:pt x="7645" y="451"/>
                  <a:pt x="7630" y="466"/>
                  <a:pt x="7614" y="482"/>
                </a:cubicBezTo>
                <a:cubicBezTo>
                  <a:pt x="7579" y="468"/>
                  <a:pt x="7554" y="410"/>
                  <a:pt x="7514" y="410"/>
                </a:cubicBezTo>
                <a:cubicBezTo>
                  <a:pt x="7497" y="410"/>
                  <a:pt x="7478" y="420"/>
                  <a:pt x="7454" y="448"/>
                </a:cubicBezTo>
                <a:cubicBezTo>
                  <a:pt x="7453" y="475"/>
                  <a:pt x="7453" y="507"/>
                  <a:pt x="7448" y="538"/>
                </a:cubicBezTo>
                <a:cubicBezTo>
                  <a:pt x="7444" y="566"/>
                  <a:pt x="7430" y="591"/>
                  <a:pt x="7408" y="666"/>
                </a:cubicBezTo>
                <a:cubicBezTo>
                  <a:pt x="7390" y="558"/>
                  <a:pt x="7381" y="497"/>
                  <a:pt x="7370" y="429"/>
                </a:cubicBezTo>
                <a:lnTo>
                  <a:pt x="7084" y="429"/>
                </a:lnTo>
                <a:cubicBezTo>
                  <a:pt x="6985" y="544"/>
                  <a:pt x="6819" y="523"/>
                  <a:pt x="6695" y="615"/>
                </a:cubicBezTo>
                <a:cubicBezTo>
                  <a:pt x="6662" y="615"/>
                  <a:pt x="6625" y="621"/>
                  <a:pt x="6587" y="621"/>
                </a:cubicBezTo>
                <a:cubicBezTo>
                  <a:pt x="6555" y="621"/>
                  <a:pt x="6522" y="617"/>
                  <a:pt x="6490" y="601"/>
                </a:cubicBezTo>
                <a:cubicBezTo>
                  <a:pt x="6477" y="561"/>
                  <a:pt x="6464" y="523"/>
                  <a:pt x="6452" y="487"/>
                </a:cubicBezTo>
                <a:lnTo>
                  <a:pt x="6315" y="487"/>
                </a:lnTo>
                <a:cubicBezTo>
                  <a:pt x="6292" y="507"/>
                  <a:pt x="6269" y="529"/>
                  <a:pt x="6251" y="545"/>
                </a:cubicBezTo>
                <a:cubicBezTo>
                  <a:pt x="6215" y="520"/>
                  <a:pt x="6181" y="497"/>
                  <a:pt x="6155" y="477"/>
                </a:cubicBezTo>
                <a:cubicBezTo>
                  <a:pt x="6098" y="511"/>
                  <a:pt x="6056" y="537"/>
                  <a:pt x="6017" y="559"/>
                </a:cubicBezTo>
                <a:cubicBezTo>
                  <a:pt x="5976" y="532"/>
                  <a:pt x="5945" y="511"/>
                  <a:pt x="5917" y="493"/>
                </a:cubicBezTo>
                <a:cubicBezTo>
                  <a:pt x="5893" y="516"/>
                  <a:pt x="5878" y="532"/>
                  <a:pt x="5862" y="549"/>
                </a:cubicBezTo>
                <a:lnTo>
                  <a:pt x="5542" y="549"/>
                </a:lnTo>
                <a:cubicBezTo>
                  <a:pt x="5517" y="573"/>
                  <a:pt x="5495" y="595"/>
                  <a:pt x="5470" y="617"/>
                </a:cubicBezTo>
                <a:lnTo>
                  <a:pt x="5213" y="617"/>
                </a:lnTo>
                <a:cubicBezTo>
                  <a:pt x="5190" y="641"/>
                  <a:pt x="5167" y="662"/>
                  <a:pt x="5143" y="684"/>
                </a:cubicBezTo>
                <a:cubicBezTo>
                  <a:pt x="5124" y="681"/>
                  <a:pt x="5027" y="636"/>
                  <a:pt x="5012" y="621"/>
                </a:cubicBezTo>
                <a:lnTo>
                  <a:pt x="4690" y="621"/>
                </a:lnTo>
                <a:lnTo>
                  <a:pt x="4640" y="672"/>
                </a:lnTo>
                <a:cubicBezTo>
                  <a:pt x="4599" y="651"/>
                  <a:pt x="4556" y="630"/>
                  <a:pt x="4515" y="609"/>
                </a:cubicBezTo>
                <a:cubicBezTo>
                  <a:pt x="4484" y="637"/>
                  <a:pt x="4461" y="657"/>
                  <a:pt x="4433" y="682"/>
                </a:cubicBezTo>
                <a:lnTo>
                  <a:pt x="4306" y="682"/>
                </a:lnTo>
                <a:cubicBezTo>
                  <a:pt x="4287" y="662"/>
                  <a:pt x="4263" y="641"/>
                  <a:pt x="4240" y="617"/>
                </a:cubicBezTo>
                <a:lnTo>
                  <a:pt x="4046" y="617"/>
                </a:lnTo>
                <a:cubicBezTo>
                  <a:pt x="4024" y="641"/>
                  <a:pt x="4000" y="662"/>
                  <a:pt x="3975" y="686"/>
                </a:cubicBezTo>
                <a:lnTo>
                  <a:pt x="3527" y="686"/>
                </a:lnTo>
                <a:cubicBezTo>
                  <a:pt x="3500" y="710"/>
                  <a:pt x="3477" y="730"/>
                  <a:pt x="3451" y="754"/>
                </a:cubicBezTo>
                <a:lnTo>
                  <a:pt x="3268" y="754"/>
                </a:lnTo>
                <a:cubicBezTo>
                  <a:pt x="3237" y="780"/>
                  <a:pt x="3213" y="800"/>
                  <a:pt x="3191" y="818"/>
                </a:cubicBezTo>
                <a:cubicBezTo>
                  <a:pt x="3086" y="773"/>
                  <a:pt x="3055" y="760"/>
                  <a:pt x="3005" y="760"/>
                </a:cubicBezTo>
                <a:cubicBezTo>
                  <a:pt x="2984" y="760"/>
                  <a:pt x="2960" y="762"/>
                  <a:pt x="2927" y="765"/>
                </a:cubicBezTo>
                <a:lnTo>
                  <a:pt x="2878" y="816"/>
                </a:lnTo>
                <a:cubicBezTo>
                  <a:pt x="2731" y="816"/>
                  <a:pt x="2579" y="816"/>
                  <a:pt x="2428" y="817"/>
                </a:cubicBezTo>
                <a:cubicBezTo>
                  <a:pt x="2421" y="817"/>
                  <a:pt x="2412" y="828"/>
                  <a:pt x="2405" y="835"/>
                </a:cubicBezTo>
                <a:cubicBezTo>
                  <a:pt x="2389" y="851"/>
                  <a:pt x="2375" y="866"/>
                  <a:pt x="2359" y="881"/>
                </a:cubicBezTo>
                <a:cubicBezTo>
                  <a:pt x="2336" y="859"/>
                  <a:pt x="2313" y="837"/>
                  <a:pt x="2293" y="818"/>
                </a:cubicBezTo>
                <a:lnTo>
                  <a:pt x="2173" y="818"/>
                </a:lnTo>
                <a:cubicBezTo>
                  <a:pt x="2130" y="847"/>
                  <a:pt x="2097" y="871"/>
                  <a:pt x="2071" y="890"/>
                </a:cubicBezTo>
                <a:cubicBezTo>
                  <a:pt x="2014" y="857"/>
                  <a:pt x="1971" y="831"/>
                  <a:pt x="1933" y="809"/>
                </a:cubicBezTo>
                <a:cubicBezTo>
                  <a:pt x="1892" y="836"/>
                  <a:pt x="1861" y="857"/>
                  <a:pt x="1832" y="874"/>
                </a:cubicBezTo>
                <a:cubicBezTo>
                  <a:pt x="1811" y="852"/>
                  <a:pt x="1795" y="836"/>
                  <a:pt x="1779" y="820"/>
                </a:cubicBezTo>
                <a:cubicBezTo>
                  <a:pt x="1725" y="817"/>
                  <a:pt x="1671" y="815"/>
                  <a:pt x="1619" y="815"/>
                </a:cubicBezTo>
                <a:cubicBezTo>
                  <a:pt x="1582" y="815"/>
                  <a:pt x="1546" y="816"/>
                  <a:pt x="1513" y="820"/>
                </a:cubicBezTo>
                <a:cubicBezTo>
                  <a:pt x="1483" y="851"/>
                  <a:pt x="1467" y="866"/>
                  <a:pt x="1454" y="881"/>
                </a:cubicBezTo>
                <a:cubicBezTo>
                  <a:pt x="1430" y="861"/>
                  <a:pt x="1409" y="838"/>
                  <a:pt x="1385" y="818"/>
                </a:cubicBezTo>
                <a:cubicBezTo>
                  <a:pt x="1369" y="836"/>
                  <a:pt x="1353" y="852"/>
                  <a:pt x="1326" y="878"/>
                </a:cubicBezTo>
                <a:lnTo>
                  <a:pt x="937" y="878"/>
                </a:lnTo>
                <a:cubicBezTo>
                  <a:pt x="911" y="905"/>
                  <a:pt x="896" y="920"/>
                  <a:pt x="869" y="948"/>
                </a:cubicBezTo>
                <a:lnTo>
                  <a:pt x="545" y="948"/>
                </a:lnTo>
                <a:cubicBezTo>
                  <a:pt x="518" y="975"/>
                  <a:pt x="503" y="991"/>
                  <a:pt x="488" y="1007"/>
                </a:cubicBezTo>
                <a:cubicBezTo>
                  <a:pt x="437" y="1013"/>
                  <a:pt x="386" y="1020"/>
                  <a:pt x="341" y="1025"/>
                </a:cubicBezTo>
                <a:cubicBezTo>
                  <a:pt x="267" y="1100"/>
                  <a:pt x="198" y="1170"/>
                  <a:pt x="126" y="1243"/>
                </a:cubicBezTo>
                <a:lnTo>
                  <a:pt x="126" y="1380"/>
                </a:lnTo>
                <a:cubicBezTo>
                  <a:pt x="154" y="1412"/>
                  <a:pt x="206" y="1443"/>
                  <a:pt x="185" y="1510"/>
                </a:cubicBezTo>
                <a:cubicBezTo>
                  <a:pt x="166" y="1532"/>
                  <a:pt x="144" y="1556"/>
                  <a:pt x="124" y="1578"/>
                </a:cubicBezTo>
                <a:lnTo>
                  <a:pt x="124" y="1700"/>
                </a:lnTo>
                <a:cubicBezTo>
                  <a:pt x="134" y="1743"/>
                  <a:pt x="212" y="1750"/>
                  <a:pt x="161" y="1804"/>
                </a:cubicBezTo>
                <a:cubicBezTo>
                  <a:pt x="108" y="1808"/>
                  <a:pt x="57" y="1812"/>
                  <a:pt x="0" y="1814"/>
                </a:cubicBezTo>
                <a:lnTo>
                  <a:pt x="0" y="1981"/>
                </a:lnTo>
                <a:cubicBezTo>
                  <a:pt x="72" y="2054"/>
                  <a:pt x="141" y="2125"/>
                  <a:pt x="210" y="2194"/>
                </a:cubicBezTo>
                <a:cubicBezTo>
                  <a:pt x="238" y="2202"/>
                  <a:pt x="268" y="2209"/>
                  <a:pt x="297" y="2218"/>
                </a:cubicBezTo>
                <a:cubicBezTo>
                  <a:pt x="320" y="2317"/>
                  <a:pt x="410" y="2394"/>
                  <a:pt x="388" y="2509"/>
                </a:cubicBezTo>
                <a:cubicBezTo>
                  <a:pt x="486" y="2560"/>
                  <a:pt x="592" y="2598"/>
                  <a:pt x="680" y="2668"/>
                </a:cubicBezTo>
                <a:cubicBezTo>
                  <a:pt x="693" y="2664"/>
                  <a:pt x="706" y="2663"/>
                  <a:pt x="719" y="2663"/>
                </a:cubicBezTo>
                <a:cubicBezTo>
                  <a:pt x="811" y="2663"/>
                  <a:pt x="883" y="2746"/>
                  <a:pt x="975" y="2746"/>
                </a:cubicBezTo>
                <a:cubicBezTo>
                  <a:pt x="985" y="2746"/>
                  <a:pt x="996" y="2745"/>
                  <a:pt x="1007" y="2743"/>
                </a:cubicBezTo>
                <a:cubicBezTo>
                  <a:pt x="1045" y="2826"/>
                  <a:pt x="1084" y="2908"/>
                  <a:pt x="1128" y="3007"/>
                </a:cubicBezTo>
                <a:cubicBezTo>
                  <a:pt x="1144" y="2993"/>
                  <a:pt x="1158" y="2988"/>
                  <a:pt x="1170" y="2988"/>
                </a:cubicBezTo>
                <a:cubicBezTo>
                  <a:pt x="1217" y="2988"/>
                  <a:pt x="1238" y="3074"/>
                  <a:pt x="1294" y="3074"/>
                </a:cubicBezTo>
                <a:cubicBezTo>
                  <a:pt x="1302" y="3074"/>
                  <a:pt x="1311" y="3073"/>
                  <a:pt x="1320" y="3069"/>
                </a:cubicBezTo>
                <a:cubicBezTo>
                  <a:pt x="1321" y="3069"/>
                  <a:pt x="1322" y="3068"/>
                  <a:pt x="1322" y="3068"/>
                </a:cubicBezTo>
                <a:cubicBezTo>
                  <a:pt x="1336" y="3068"/>
                  <a:pt x="1367" y="3110"/>
                  <a:pt x="1388" y="3134"/>
                </a:cubicBezTo>
                <a:cubicBezTo>
                  <a:pt x="1398" y="3145"/>
                  <a:pt x="1402" y="3163"/>
                  <a:pt x="1409" y="3177"/>
                </a:cubicBezTo>
                <a:cubicBezTo>
                  <a:pt x="1390" y="3195"/>
                  <a:pt x="1377" y="3211"/>
                  <a:pt x="1358" y="3228"/>
                </a:cubicBezTo>
                <a:cubicBezTo>
                  <a:pt x="1379" y="3252"/>
                  <a:pt x="1398" y="3274"/>
                  <a:pt x="1420" y="3299"/>
                </a:cubicBezTo>
                <a:lnTo>
                  <a:pt x="1420" y="3429"/>
                </a:lnTo>
                <a:cubicBezTo>
                  <a:pt x="1335" y="3463"/>
                  <a:pt x="1263" y="3533"/>
                  <a:pt x="1165" y="3533"/>
                </a:cubicBezTo>
                <a:cubicBezTo>
                  <a:pt x="1156" y="3533"/>
                  <a:pt x="1147" y="3533"/>
                  <a:pt x="1137" y="3531"/>
                </a:cubicBezTo>
                <a:cubicBezTo>
                  <a:pt x="1137" y="3531"/>
                  <a:pt x="1137" y="3531"/>
                  <a:pt x="1137" y="3531"/>
                </a:cubicBezTo>
                <a:cubicBezTo>
                  <a:pt x="1123" y="3531"/>
                  <a:pt x="1108" y="3559"/>
                  <a:pt x="1091" y="3577"/>
                </a:cubicBezTo>
                <a:cubicBezTo>
                  <a:pt x="1100" y="3603"/>
                  <a:pt x="1108" y="3632"/>
                  <a:pt x="1118" y="3659"/>
                </a:cubicBezTo>
                <a:cubicBezTo>
                  <a:pt x="1148" y="3660"/>
                  <a:pt x="1168" y="3660"/>
                  <a:pt x="1159" y="3660"/>
                </a:cubicBezTo>
                <a:cubicBezTo>
                  <a:pt x="1304" y="3730"/>
                  <a:pt x="1354" y="3850"/>
                  <a:pt x="1420" y="3982"/>
                </a:cubicBezTo>
                <a:lnTo>
                  <a:pt x="1420" y="4156"/>
                </a:lnTo>
                <a:cubicBezTo>
                  <a:pt x="1437" y="4168"/>
                  <a:pt x="1454" y="4182"/>
                  <a:pt x="1471" y="4189"/>
                </a:cubicBezTo>
                <a:cubicBezTo>
                  <a:pt x="1490" y="4197"/>
                  <a:pt x="1511" y="4199"/>
                  <a:pt x="1558" y="4209"/>
                </a:cubicBezTo>
                <a:cubicBezTo>
                  <a:pt x="1623" y="4276"/>
                  <a:pt x="1704" y="4361"/>
                  <a:pt x="1785" y="4444"/>
                </a:cubicBezTo>
                <a:cubicBezTo>
                  <a:pt x="1803" y="4429"/>
                  <a:pt x="1825" y="4410"/>
                  <a:pt x="1840" y="4398"/>
                </a:cubicBezTo>
                <a:cubicBezTo>
                  <a:pt x="1897" y="4441"/>
                  <a:pt x="1940" y="4497"/>
                  <a:pt x="1997" y="4516"/>
                </a:cubicBezTo>
                <a:cubicBezTo>
                  <a:pt x="2061" y="4538"/>
                  <a:pt x="2097" y="4574"/>
                  <a:pt x="2125" y="4631"/>
                </a:cubicBezTo>
                <a:cubicBezTo>
                  <a:pt x="2083" y="4666"/>
                  <a:pt x="2027" y="4656"/>
                  <a:pt x="1984" y="4696"/>
                </a:cubicBezTo>
                <a:cubicBezTo>
                  <a:pt x="1944" y="4731"/>
                  <a:pt x="1870" y="4724"/>
                  <a:pt x="1816" y="4734"/>
                </a:cubicBezTo>
                <a:cubicBezTo>
                  <a:pt x="1820" y="4790"/>
                  <a:pt x="1887" y="4795"/>
                  <a:pt x="1873" y="4850"/>
                </a:cubicBezTo>
                <a:cubicBezTo>
                  <a:pt x="1892" y="4857"/>
                  <a:pt x="1924" y="4863"/>
                  <a:pt x="1927" y="4873"/>
                </a:cubicBezTo>
                <a:cubicBezTo>
                  <a:pt x="1937" y="4923"/>
                  <a:pt x="1937" y="4976"/>
                  <a:pt x="1939" y="5005"/>
                </a:cubicBezTo>
                <a:cubicBezTo>
                  <a:pt x="1909" y="5048"/>
                  <a:pt x="1894" y="5068"/>
                  <a:pt x="1872" y="5098"/>
                </a:cubicBezTo>
                <a:cubicBezTo>
                  <a:pt x="1971" y="5106"/>
                  <a:pt x="2045" y="5150"/>
                  <a:pt x="2062" y="5217"/>
                </a:cubicBezTo>
                <a:cubicBezTo>
                  <a:pt x="2079" y="5276"/>
                  <a:pt x="2100" y="5317"/>
                  <a:pt x="2140" y="5350"/>
                </a:cubicBezTo>
                <a:cubicBezTo>
                  <a:pt x="2180" y="5384"/>
                  <a:pt x="2200" y="5445"/>
                  <a:pt x="2285" y="5446"/>
                </a:cubicBezTo>
                <a:cubicBezTo>
                  <a:pt x="2323" y="5438"/>
                  <a:pt x="2346" y="5382"/>
                  <a:pt x="2387" y="5351"/>
                </a:cubicBezTo>
                <a:cubicBezTo>
                  <a:pt x="2426" y="5322"/>
                  <a:pt x="2445" y="5267"/>
                  <a:pt x="2499" y="5256"/>
                </a:cubicBezTo>
                <a:cubicBezTo>
                  <a:pt x="2517" y="5274"/>
                  <a:pt x="2531" y="5289"/>
                  <a:pt x="2555" y="5313"/>
                </a:cubicBezTo>
                <a:cubicBezTo>
                  <a:pt x="2576" y="5313"/>
                  <a:pt x="2604" y="5307"/>
                  <a:pt x="2630" y="5307"/>
                </a:cubicBezTo>
                <a:cubicBezTo>
                  <a:pt x="2645" y="5307"/>
                  <a:pt x="2660" y="5309"/>
                  <a:pt x="2673" y="5315"/>
                </a:cubicBezTo>
                <a:cubicBezTo>
                  <a:pt x="2746" y="5349"/>
                  <a:pt x="2813" y="5397"/>
                  <a:pt x="2891" y="5445"/>
                </a:cubicBezTo>
                <a:lnTo>
                  <a:pt x="3075" y="5445"/>
                </a:lnTo>
                <a:cubicBezTo>
                  <a:pt x="3106" y="5492"/>
                  <a:pt x="3152" y="5504"/>
                  <a:pt x="3204" y="5520"/>
                </a:cubicBezTo>
                <a:cubicBezTo>
                  <a:pt x="3250" y="5535"/>
                  <a:pt x="3278" y="5617"/>
                  <a:pt x="3322" y="5627"/>
                </a:cubicBezTo>
                <a:cubicBezTo>
                  <a:pt x="3395" y="5643"/>
                  <a:pt x="3455" y="5720"/>
                  <a:pt x="3532" y="5720"/>
                </a:cubicBezTo>
                <a:cubicBezTo>
                  <a:pt x="3555" y="5720"/>
                  <a:pt x="3580" y="5712"/>
                  <a:pt x="3607" y="5694"/>
                </a:cubicBezTo>
                <a:cubicBezTo>
                  <a:pt x="3620" y="5656"/>
                  <a:pt x="3634" y="5618"/>
                  <a:pt x="3648" y="5576"/>
                </a:cubicBezTo>
                <a:cubicBezTo>
                  <a:pt x="3682" y="5581"/>
                  <a:pt x="3712" y="5585"/>
                  <a:pt x="3738" y="5589"/>
                </a:cubicBezTo>
                <a:cubicBezTo>
                  <a:pt x="3753" y="5637"/>
                  <a:pt x="3767" y="5675"/>
                  <a:pt x="3783" y="5725"/>
                </a:cubicBezTo>
                <a:cubicBezTo>
                  <a:pt x="3851" y="5608"/>
                  <a:pt x="3960" y="5575"/>
                  <a:pt x="4058" y="5525"/>
                </a:cubicBezTo>
                <a:cubicBezTo>
                  <a:pt x="4108" y="5565"/>
                  <a:pt x="4137" y="5628"/>
                  <a:pt x="4207" y="5646"/>
                </a:cubicBezTo>
                <a:cubicBezTo>
                  <a:pt x="4257" y="5621"/>
                  <a:pt x="4311" y="5594"/>
                  <a:pt x="4359" y="5570"/>
                </a:cubicBezTo>
                <a:cubicBezTo>
                  <a:pt x="4394" y="5602"/>
                  <a:pt x="4416" y="5622"/>
                  <a:pt x="4437" y="5642"/>
                </a:cubicBezTo>
                <a:cubicBezTo>
                  <a:pt x="4464" y="5618"/>
                  <a:pt x="4487" y="5598"/>
                  <a:pt x="4519" y="5570"/>
                </a:cubicBezTo>
                <a:cubicBezTo>
                  <a:pt x="4606" y="5616"/>
                  <a:pt x="4695" y="5663"/>
                  <a:pt x="4771" y="5703"/>
                </a:cubicBezTo>
                <a:lnTo>
                  <a:pt x="5163" y="5703"/>
                </a:lnTo>
                <a:cubicBezTo>
                  <a:pt x="5180" y="5657"/>
                  <a:pt x="5192" y="5618"/>
                  <a:pt x="5208" y="5574"/>
                </a:cubicBezTo>
                <a:cubicBezTo>
                  <a:pt x="5220" y="5578"/>
                  <a:pt x="5233" y="5579"/>
                  <a:pt x="5245" y="5579"/>
                </a:cubicBezTo>
                <a:cubicBezTo>
                  <a:pt x="5265" y="5579"/>
                  <a:pt x="5285" y="5576"/>
                  <a:pt x="5304" y="5576"/>
                </a:cubicBezTo>
                <a:cubicBezTo>
                  <a:pt x="5325" y="5576"/>
                  <a:pt x="5345" y="5580"/>
                  <a:pt x="5363" y="5596"/>
                </a:cubicBezTo>
                <a:cubicBezTo>
                  <a:pt x="5377" y="5637"/>
                  <a:pt x="5391" y="5675"/>
                  <a:pt x="5402" y="5711"/>
                </a:cubicBezTo>
                <a:lnTo>
                  <a:pt x="5603" y="5711"/>
                </a:lnTo>
                <a:cubicBezTo>
                  <a:pt x="5627" y="5734"/>
                  <a:pt x="5650" y="5756"/>
                  <a:pt x="5675" y="5779"/>
                </a:cubicBezTo>
                <a:lnTo>
                  <a:pt x="5798" y="5779"/>
                </a:lnTo>
                <a:cubicBezTo>
                  <a:pt x="5826" y="5803"/>
                  <a:pt x="5849" y="5824"/>
                  <a:pt x="5875" y="5847"/>
                </a:cubicBezTo>
                <a:lnTo>
                  <a:pt x="6256" y="5847"/>
                </a:lnTo>
                <a:cubicBezTo>
                  <a:pt x="6276" y="5867"/>
                  <a:pt x="6291" y="5883"/>
                  <a:pt x="6312" y="5904"/>
                </a:cubicBezTo>
                <a:lnTo>
                  <a:pt x="6713" y="5904"/>
                </a:lnTo>
                <a:cubicBezTo>
                  <a:pt x="6733" y="5882"/>
                  <a:pt x="6749" y="5867"/>
                  <a:pt x="6775" y="5839"/>
                </a:cubicBezTo>
                <a:lnTo>
                  <a:pt x="7107" y="5839"/>
                </a:lnTo>
                <a:cubicBezTo>
                  <a:pt x="7125" y="5790"/>
                  <a:pt x="7138" y="5752"/>
                  <a:pt x="7154" y="5708"/>
                </a:cubicBezTo>
                <a:cubicBezTo>
                  <a:pt x="7166" y="5711"/>
                  <a:pt x="7178" y="5713"/>
                  <a:pt x="7191" y="5713"/>
                </a:cubicBezTo>
                <a:cubicBezTo>
                  <a:pt x="7210" y="5713"/>
                  <a:pt x="7230" y="5710"/>
                  <a:pt x="7249" y="5710"/>
                </a:cubicBezTo>
                <a:cubicBezTo>
                  <a:pt x="7271" y="5710"/>
                  <a:pt x="7292" y="5714"/>
                  <a:pt x="7313" y="5731"/>
                </a:cubicBezTo>
                <a:cubicBezTo>
                  <a:pt x="7299" y="5762"/>
                  <a:pt x="7284" y="5792"/>
                  <a:pt x="7264" y="5836"/>
                </a:cubicBezTo>
                <a:lnTo>
                  <a:pt x="7485" y="5836"/>
                </a:lnTo>
                <a:cubicBezTo>
                  <a:pt x="7537" y="5957"/>
                  <a:pt x="7680" y="5863"/>
                  <a:pt x="7732" y="5964"/>
                </a:cubicBezTo>
                <a:cubicBezTo>
                  <a:pt x="7807" y="5968"/>
                  <a:pt x="7880" y="5973"/>
                  <a:pt x="7955" y="5976"/>
                </a:cubicBezTo>
                <a:cubicBezTo>
                  <a:pt x="7957" y="5976"/>
                  <a:pt x="7958" y="5976"/>
                  <a:pt x="7960" y="5976"/>
                </a:cubicBezTo>
                <a:cubicBezTo>
                  <a:pt x="7979" y="5976"/>
                  <a:pt x="7997" y="5969"/>
                  <a:pt x="8009" y="5967"/>
                </a:cubicBezTo>
                <a:cubicBezTo>
                  <a:pt x="8039" y="5944"/>
                  <a:pt x="8063" y="5924"/>
                  <a:pt x="8097" y="5898"/>
                </a:cubicBezTo>
                <a:cubicBezTo>
                  <a:pt x="8132" y="5921"/>
                  <a:pt x="8166" y="5945"/>
                  <a:pt x="8212" y="5977"/>
                </a:cubicBezTo>
                <a:cubicBezTo>
                  <a:pt x="8228" y="5977"/>
                  <a:pt x="8258" y="5970"/>
                  <a:pt x="8284" y="5970"/>
                </a:cubicBezTo>
                <a:cubicBezTo>
                  <a:pt x="8299" y="5970"/>
                  <a:pt x="8313" y="5973"/>
                  <a:pt x="8320" y="5981"/>
                </a:cubicBezTo>
                <a:cubicBezTo>
                  <a:pt x="8379" y="6045"/>
                  <a:pt x="8477" y="6034"/>
                  <a:pt x="8522" y="6098"/>
                </a:cubicBezTo>
                <a:cubicBezTo>
                  <a:pt x="8603" y="6055"/>
                  <a:pt x="8682" y="6013"/>
                  <a:pt x="8755" y="5975"/>
                </a:cubicBezTo>
                <a:cubicBezTo>
                  <a:pt x="8806" y="5988"/>
                  <a:pt x="8835" y="6048"/>
                  <a:pt x="8881" y="6048"/>
                </a:cubicBezTo>
                <a:cubicBezTo>
                  <a:pt x="8894" y="6048"/>
                  <a:pt x="8910" y="6042"/>
                  <a:pt x="8928" y="6028"/>
                </a:cubicBezTo>
                <a:cubicBezTo>
                  <a:pt x="8940" y="5991"/>
                  <a:pt x="8955" y="5952"/>
                  <a:pt x="8963" y="5930"/>
                </a:cubicBezTo>
                <a:cubicBezTo>
                  <a:pt x="9004" y="5900"/>
                  <a:pt x="9061" y="5936"/>
                  <a:pt x="9066" y="5873"/>
                </a:cubicBezTo>
                <a:cubicBezTo>
                  <a:pt x="9047" y="5849"/>
                  <a:pt x="9031" y="5828"/>
                  <a:pt x="9005" y="5795"/>
                </a:cubicBezTo>
                <a:cubicBezTo>
                  <a:pt x="9051" y="5787"/>
                  <a:pt x="9081" y="5783"/>
                  <a:pt x="9110" y="5779"/>
                </a:cubicBezTo>
                <a:cubicBezTo>
                  <a:pt x="9132" y="5826"/>
                  <a:pt x="9151" y="5867"/>
                  <a:pt x="9174" y="5911"/>
                </a:cubicBezTo>
                <a:cubicBezTo>
                  <a:pt x="9240" y="5832"/>
                  <a:pt x="9168" y="5733"/>
                  <a:pt x="9230" y="5652"/>
                </a:cubicBezTo>
                <a:lnTo>
                  <a:pt x="9230" y="5652"/>
                </a:lnTo>
                <a:cubicBezTo>
                  <a:pt x="9321" y="5689"/>
                  <a:pt x="9221" y="5798"/>
                  <a:pt x="9300" y="5842"/>
                </a:cubicBezTo>
                <a:cubicBezTo>
                  <a:pt x="9321" y="5801"/>
                  <a:pt x="9340" y="5760"/>
                  <a:pt x="9359" y="5723"/>
                </a:cubicBezTo>
                <a:cubicBezTo>
                  <a:pt x="9401" y="5726"/>
                  <a:pt x="9409" y="5782"/>
                  <a:pt x="9451" y="5782"/>
                </a:cubicBezTo>
                <a:cubicBezTo>
                  <a:pt x="9455" y="5782"/>
                  <a:pt x="9459" y="5782"/>
                  <a:pt x="9463" y="5780"/>
                </a:cubicBezTo>
                <a:cubicBezTo>
                  <a:pt x="9472" y="5761"/>
                  <a:pt x="9479" y="5743"/>
                  <a:pt x="9485" y="5726"/>
                </a:cubicBezTo>
                <a:cubicBezTo>
                  <a:pt x="9506" y="5714"/>
                  <a:pt x="9527" y="5710"/>
                  <a:pt x="9546" y="5710"/>
                </a:cubicBezTo>
                <a:cubicBezTo>
                  <a:pt x="9625" y="5710"/>
                  <a:pt x="9692" y="5786"/>
                  <a:pt x="9773" y="5786"/>
                </a:cubicBezTo>
                <a:cubicBezTo>
                  <a:pt x="9787" y="5786"/>
                  <a:pt x="9802" y="5783"/>
                  <a:pt x="9818" y="5777"/>
                </a:cubicBezTo>
                <a:cubicBezTo>
                  <a:pt x="9837" y="5761"/>
                  <a:pt x="9859" y="5739"/>
                  <a:pt x="9881" y="5720"/>
                </a:cubicBezTo>
                <a:lnTo>
                  <a:pt x="10085" y="5839"/>
                </a:lnTo>
                <a:cubicBezTo>
                  <a:pt x="10130" y="5779"/>
                  <a:pt x="10124" y="5679"/>
                  <a:pt x="10222" y="5659"/>
                </a:cubicBezTo>
                <a:cubicBezTo>
                  <a:pt x="10259" y="5698"/>
                  <a:pt x="10297" y="5736"/>
                  <a:pt x="10337" y="5777"/>
                </a:cubicBezTo>
                <a:lnTo>
                  <a:pt x="10593" y="5777"/>
                </a:lnTo>
                <a:cubicBezTo>
                  <a:pt x="10616" y="5801"/>
                  <a:pt x="10639" y="5823"/>
                  <a:pt x="10664" y="5846"/>
                </a:cubicBezTo>
                <a:lnTo>
                  <a:pt x="10791" y="5846"/>
                </a:lnTo>
                <a:cubicBezTo>
                  <a:pt x="10814" y="5824"/>
                  <a:pt x="10837" y="5803"/>
                  <a:pt x="10860" y="5782"/>
                </a:cubicBezTo>
                <a:cubicBezTo>
                  <a:pt x="10890" y="5828"/>
                  <a:pt x="10952" y="5846"/>
                  <a:pt x="10955" y="5908"/>
                </a:cubicBezTo>
                <a:cubicBezTo>
                  <a:pt x="10938" y="6022"/>
                  <a:pt x="10832" y="6033"/>
                  <a:pt x="10757" y="6088"/>
                </a:cubicBezTo>
                <a:cubicBezTo>
                  <a:pt x="10764" y="6116"/>
                  <a:pt x="10772" y="6144"/>
                  <a:pt x="10778" y="6166"/>
                </a:cubicBezTo>
                <a:cubicBezTo>
                  <a:pt x="10799" y="6174"/>
                  <a:pt x="10818" y="6178"/>
                  <a:pt x="10835" y="6178"/>
                </a:cubicBezTo>
                <a:cubicBezTo>
                  <a:pt x="10905" y="6178"/>
                  <a:pt x="10957" y="6124"/>
                  <a:pt x="11019" y="6115"/>
                </a:cubicBezTo>
                <a:cubicBezTo>
                  <a:pt x="11103" y="6101"/>
                  <a:pt x="11071" y="6036"/>
                  <a:pt x="11097" y="5998"/>
                </a:cubicBezTo>
                <a:cubicBezTo>
                  <a:pt x="11152" y="5919"/>
                  <a:pt x="11248" y="5908"/>
                  <a:pt x="11319" y="5857"/>
                </a:cubicBezTo>
                <a:cubicBezTo>
                  <a:pt x="11340" y="5874"/>
                  <a:pt x="11361" y="5890"/>
                  <a:pt x="11382" y="5906"/>
                </a:cubicBezTo>
                <a:cubicBezTo>
                  <a:pt x="11405" y="5883"/>
                  <a:pt x="11421" y="5868"/>
                  <a:pt x="11436" y="5851"/>
                </a:cubicBezTo>
                <a:cubicBezTo>
                  <a:pt x="11473" y="5878"/>
                  <a:pt x="11510" y="5906"/>
                  <a:pt x="11549" y="5936"/>
                </a:cubicBezTo>
                <a:cubicBezTo>
                  <a:pt x="11498" y="5986"/>
                  <a:pt x="11467" y="6016"/>
                  <a:pt x="11445" y="6037"/>
                </a:cubicBezTo>
                <a:cubicBezTo>
                  <a:pt x="11434" y="6044"/>
                  <a:pt x="11421" y="6046"/>
                  <a:pt x="11408" y="6046"/>
                </a:cubicBezTo>
                <a:cubicBezTo>
                  <a:pt x="11391" y="6046"/>
                  <a:pt x="11373" y="6042"/>
                  <a:pt x="11356" y="6042"/>
                </a:cubicBezTo>
                <a:cubicBezTo>
                  <a:pt x="11328" y="6042"/>
                  <a:pt x="11305" y="6052"/>
                  <a:pt x="11296" y="6106"/>
                </a:cubicBezTo>
                <a:lnTo>
                  <a:pt x="11698" y="6106"/>
                </a:lnTo>
                <a:cubicBezTo>
                  <a:pt x="11747" y="6157"/>
                  <a:pt x="11785" y="6196"/>
                  <a:pt x="11823" y="6234"/>
                </a:cubicBezTo>
                <a:lnTo>
                  <a:pt x="12098" y="6234"/>
                </a:lnTo>
                <a:cubicBezTo>
                  <a:pt x="12120" y="6211"/>
                  <a:pt x="12135" y="6196"/>
                  <a:pt x="12150" y="6180"/>
                </a:cubicBezTo>
                <a:cubicBezTo>
                  <a:pt x="12202" y="6176"/>
                  <a:pt x="12253" y="6173"/>
                  <a:pt x="12289" y="6171"/>
                </a:cubicBezTo>
                <a:cubicBezTo>
                  <a:pt x="12317" y="6141"/>
                  <a:pt x="12332" y="6126"/>
                  <a:pt x="12348" y="6110"/>
                </a:cubicBezTo>
                <a:lnTo>
                  <a:pt x="12463" y="6110"/>
                </a:lnTo>
                <a:cubicBezTo>
                  <a:pt x="12545" y="6158"/>
                  <a:pt x="12614" y="6199"/>
                  <a:pt x="12695" y="6245"/>
                </a:cubicBezTo>
                <a:lnTo>
                  <a:pt x="12997" y="6245"/>
                </a:lnTo>
                <a:cubicBezTo>
                  <a:pt x="13025" y="6270"/>
                  <a:pt x="13050" y="6290"/>
                  <a:pt x="13082" y="6319"/>
                </a:cubicBezTo>
                <a:cubicBezTo>
                  <a:pt x="13108" y="6305"/>
                  <a:pt x="13132" y="6299"/>
                  <a:pt x="13156" y="6299"/>
                </a:cubicBezTo>
                <a:cubicBezTo>
                  <a:pt x="13241" y="6299"/>
                  <a:pt x="13316" y="6372"/>
                  <a:pt x="13405" y="6377"/>
                </a:cubicBezTo>
                <a:cubicBezTo>
                  <a:pt x="13432" y="6378"/>
                  <a:pt x="13460" y="6398"/>
                  <a:pt x="13487" y="6412"/>
                </a:cubicBezTo>
                <a:cubicBezTo>
                  <a:pt x="13514" y="6424"/>
                  <a:pt x="13540" y="6437"/>
                  <a:pt x="13561" y="6446"/>
                </a:cubicBezTo>
                <a:cubicBezTo>
                  <a:pt x="13608" y="6424"/>
                  <a:pt x="13631" y="6370"/>
                  <a:pt x="13679" y="6370"/>
                </a:cubicBezTo>
                <a:cubicBezTo>
                  <a:pt x="13687" y="6370"/>
                  <a:pt x="13697" y="6372"/>
                  <a:pt x="13707" y="6376"/>
                </a:cubicBezTo>
                <a:cubicBezTo>
                  <a:pt x="13751" y="6419"/>
                  <a:pt x="13796" y="6461"/>
                  <a:pt x="13840" y="6504"/>
                </a:cubicBezTo>
                <a:cubicBezTo>
                  <a:pt x="13867" y="6481"/>
                  <a:pt x="13890" y="6459"/>
                  <a:pt x="13915" y="6437"/>
                </a:cubicBezTo>
                <a:lnTo>
                  <a:pt x="14104" y="6437"/>
                </a:lnTo>
                <a:cubicBezTo>
                  <a:pt x="14123" y="6418"/>
                  <a:pt x="14136" y="6402"/>
                  <a:pt x="14164" y="6376"/>
                </a:cubicBezTo>
                <a:lnTo>
                  <a:pt x="14355" y="6376"/>
                </a:lnTo>
                <a:cubicBezTo>
                  <a:pt x="14405" y="6334"/>
                  <a:pt x="14427" y="6316"/>
                  <a:pt x="14449" y="6316"/>
                </a:cubicBezTo>
                <a:cubicBezTo>
                  <a:pt x="14467" y="6316"/>
                  <a:pt x="14484" y="6327"/>
                  <a:pt x="14515" y="6348"/>
                </a:cubicBezTo>
                <a:cubicBezTo>
                  <a:pt x="14467" y="6394"/>
                  <a:pt x="14416" y="6439"/>
                  <a:pt x="14488" y="6507"/>
                </a:cubicBezTo>
                <a:lnTo>
                  <a:pt x="14876" y="6507"/>
                </a:lnTo>
                <a:cubicBezTo>
                  <a:pt x="14936" y="6468"/>
                  <a:pt x="14961" y="6379"/>
                  <a:pt x="15049" y="6376"/>
                </a:cubicBezTo>
                <a:cubicBezTo>
                  <a:pt x="15081" y="6393"/>
                  <a:pt x="15113" y="6413"/>
                  <a:pt x="15147" y="6432"/>
                </a:cubicBezTo>
                <a:cubicBezTo>
                  <a:pt x="15189" y="6398"/>
                  <a:pt x="15161" y="6349"/>
                  <a:pt x="15173" y="6319"/>
                </a:cubicBezTo>
                <a:cubicBezTo>
                  <a:pt x="15146" y="6301"/>
                  <a:pt x="15127" y="6285"/>
                  <a:pt x="15110" y="6270"/>
                </a:cubicBezTo>
                <a:cubicBezTo>
                  <a:pt x="15125" y="6258"/>
                  <a:pt x="15136" y="6253"/>
                  <a:pt x="15144" y="6253"/>
                </a:cubicBezTo>
                <a:cubicBezTo>
                  <a:pt x="15165" y="6253"/>
                  <a:pt x="15165" y="6288"/>
                  <a:pt x="15173" y="6319"/>
                </a:cubicBezTo>
                <a:cubicBezTo>
                  <a:pt x="15203" y="6289"/>
                  <a:pt x="15236" y="6270"/>
                  <a:pt x="15280" y="6233"/>
                </a:cubicBezTo>
                <a:cubicBezTo>
                  <a:pt x="15295" y="6250"/>
                  <a:pt x="15315" y="6275"/>
                  <a:pt x="15332" y="6295"/>
                </a:cubicBezTo>
                <a:lnTo>
                  <a:pt x="15432" y="6295"/>
                </a:lnTo>
                <a:lnTo>
                  <a:pt x="15432" y="6203"/>
                </a:lnTo>
                <a:cubicBezTo>
                  <a:pt x="15450" y="6172"/>
                  <a:pt x="15470" y="6159"/>
                  <a:pt x="15492" y="6159"/>
                </a:cubicBezTo>
                <a:cubicBezTo>
                  <a:pt x="15512" y="6159"/>
                  <a:pt x="15532" y="6170"/>
                  <a:pt x="15554" y="6188"/>
                </a:cubicBezTo>
                <a:cubicBezTo>
                  <a:pt x="15526" y="6239"/>
                  <a:pt x="15495" y="6285"/>
                  <a:pt x="15432" y="6295"/>
                </a:cubicBezTo>
                <a:cubicBezTo>
                  <a:pt x="15440" y="6315"/>
                  <a:pt x="15445" y="6347"/>
                  <a:pt x="15455" y="6350"/>
                </a:cubicBezTo>
                <a:cubicBezTo>
                  <a:pt x="15504" y="6358"/>
                  <a:pt x="15555" y="6360"/>
                  <a:pt x="15593" y="6362"/>
                </a:cubicBezTo>
                <a:cubicBezTo>
                  <a:pt x="15622" y="6331"/>
                  <a:pt x="15637" y="6316"/>
                  <a:pt x="15656" y="6299"/>
                </a:cubicBezTo>
                <a:cubicBezTo>
                  <a:pt x="15677" y="6319"/>
                  <a:pt x="15699" y="6338"/>
                  <a:pt x="15723" y="6358"/>
                </a:cubicBezTo>
                <a:cubicBezTo>
                  <a:pt x="15744" y="6338"/>
                  <a:pt x="15768" y="6316"/>
                  <a:pt x="15796" y="6290"/>
                </a:cubicBezTo>
                <a:cubicBezTo>
                  <a:pt x="15806" y="6296"/>
                  <a:pt x="15817" y="6298"/>
                  <a:pt x="15829" y="6298"/>
                </a:cubicBezTo>
                <a:cubicBezTo>
                  <a:pt x="15847" y="6298"/>
                  <a:pt x="15865" y="6294"/>
                  <a:pt x="15883" y="6294"/>
                </a:cubicBezTo>
                <a:cubicBezTo>
                  <a:pt x="15904" y="6294"/>
                  <a:pt x="15925" y="6299"/>
                  <a:pt x="15943" y="6320"/>
                </a:cubicBezTo>
                <a:cubicBezTo>
                  <a:pt x="15889" y="6399"/>
                  <a:pt x="15889" y="6399"/>
                  <a:pt x="15904" y="6487"/>
                </a:cubicBezTo>
                <a:lnTo>
                  <a:pt x="16117" y="6487"/>
                </a:lnTo>
                <a:cubicBezTo>
                  <a:pt x="16136" y="6468"/>
                  <a:pt x="16151" y="6453"/>
                  <a:pt x="16171" y="6432"/>
                </a:cubicBezTo>
                <a:cubicBezTo>
                  <a:pt x="16192" y="6450"/>
                  <a:pt x="16215" y="6469"/>
                  <a:pt x="16242" y="6491"/>
                </a:cubicBezTo>
                <a:lnTo>
                  <a:pt x="16428" y="6491"/>
                </a:lnTo>
                <a:cubicBezTo>
                  <a:pt x="16452" y="6514"/>
                  <a:pt x="16477" y="6536"/>
                  <a:pt x="16500" y="6558"/>
                </a:cubicBezTo>
                <a:cubicBezTo>
                  <a:pt x="16523" y="6537"/>
                  <a:pt x="16546" y="6515"/>
                  <a:pt x="16571" y="6492"/>
                </a:cubicBezTo>
                <a:lnTo>
                  <a:pt x="16696" y="6492"/>
                </a:lnTo>
                <a:cubicBezTo>
                  <a:pt x="16725" y="6437"/>
                  <a:pt x="16753" y="6382"/>
                  <a:pt x="16791" y="6307"/>
                </a:cubicBezTo>
                <a:lnTo>
                  <a:pt x="16791" y="6193"/>
                </a:lnTo>
                <a:cubicBezTo>
                  <a:pt x="16827" y="6178"/>
                  <a:pt x="16868" y="6172"/>
                  <a:pt x="16898" y="6151"/>
                </a:cubicBezTo>
                <a:cubicBezTo>
                  <a:pt x="16927" y="6130"/>
                  <a:pt x="16949" y="6098"/>
                  <a:pt x="16994" y="6098"/>
                </a:cubicBezTo>
                <a:cubicBezTo>
                  <a:pt x="17003" y="6098"/>
                  <a:pt x="17012" y="6099"/>
                  <a:pt x="17022" y="6101"/>
                </a:cubicBezTo>
                <a:cubicBezTo>
                  <a:pt x="17049" y="6125"/>
                  <a:pt x="17086" y="6157"/>
                  <a:pt x="17120" y="6185"/>
                </a:cubicBezTo>
                <a:cubicBezTo>
                  <a:pt x="17089" y="6227"/>
                  <a:pt x="17071" y="6248"/>
                  <a:pt x="17055" y="6270"/>
                </a:cubicBezTo>
                <a:cubicBezTo>
                  <a:pt x="17078" y="6288"/>
                  <a:pt x="17099" y="6297"/>
                  <a:pt x="17119" y="6297"/>
                </a:cubicBezTo>
                <a:cubicBezTo>
                  <a:pt x="17139" y="6297"/>
                  <a:pt x="17157" y="6288"/>
                  <a:pt x="17174" y="6270"/>
                </a:cubicBezTo>
                <a:cubicBezTo>
                  <a:pt x="17178" y="6217"/>
                  <a:pt x="17183" y="6165"/>
                  <a:pt x="17189" y="6096"/>
                </a:cubicBezTo>
                <a:cubicBezTo>
                  <a:pt x="17236" y="6103"/>
                  <a:pt x="17272" y="6108"/>
                  <a:pt x="17300" y="6111"/>
                </a:cubicBezTo>
                <a:cubicBezTo>
                  <a:pt x="17310" y="6161"/>
                  <a:pt x="17316" y="6191"/>
                  <a:pt x="17321" y="6216"/>
                </a:cubicBezTo>
                <a:cubicBezTo>
                  <a:pt x="17368" y="6232"/>
                  <a:pt x="17405" y="6244"/>
                  <a:pt x="17431" y="6253"/>
                </a:cubicBezTo>
                <a:cubicBezTo>
                  <a:pt x="17441" y="6299"/>
                  <a:pt x="17449" y="6327"/>
                  <a:pt x="17457" y="6361"/>
                </a:cubicBezTo>
                <a:cubicBezTo>
                  <a:pt x="17495" y="6358"/>
                  <a:pt x="17523" y="6356"/>
                  <a:pt x="17533" y="6356"/>
                </a:cubicBezTo>
                <a:cubicBezTo>
                  <a:pt x="17582" y="6280"/>
                  <a:pt x="17620" y="6219"/>
                  <a:pt x="17655" y="6166"/>
                </a:cubicBezTo>
                <a:lnTo>
                  <a:pt x="17736" y="6166"/>
                </a:lnTo>
                <a:cubicBezTo>
                  <a:pt x="17757" y="6211"/>
                  <a:pt x="17777" y="6255"/>
                  <a:pt x="17800" y="6305"/>
                </a:cubicBezTo>
                <a:cubicBezTo>
                  <a:pt x="17834" y="6294"/>
                  <a:pt x="17863" y="6286"/>
                  <a:pt x="17888" y="6279"/>
                </a:cubicBezTo>
                <a:cubicBezTo>
                  <a:pt x="17894" y="6218"/>
                  <a:pt x="17898" y="6166"/>
                  <a:pt x="17907" y="6053"/>
                </a:cubicBezTo>
                <a:cubicBezTo>
                  <a:pt x="17949" y="6145"/>
                  <a:pt x="17998" y="6167"/>
                  <a:pt x="18046" y="6167"/>
                </a:cubicBezTo>
                <a:cubicBezTo>
                  <a:pt x="18074" y="6167"/>
                  <a:pt x="18101" y="6160"/>
                  <a:pt x="18128" y="6155"/>
                </a:cubicBezTo>
                <a:cubicBezTo>
                  <a:pt x="18153" y="6135"/>
                  <a:pt x="18173" y="6120"/>
                  <a:pt x="18191" y="6105"/>
                </a:cubicBezTo>
                <a:cubicBezTo>
                  <a:pt x="18237" y="6199"/>
                  <a:pt x="18274" y="6283"/>
                  <a:pt x="18317" y="6363"/>
                </a:cubicBezTo>
                <a:cubicBezTo>
                  <a:pt x="18360" y="6446"/>
                  <a:pt x="18467" y="6429"/>
                  <a:pt x="18519" y="6491"/>
                </a:cubicBezTo>
                <a:lnTo>
                  <a:pt x="18704" y="6491"/>
                </a:lnTo>
                <a:cubicBezTo>
                  <a:pt x="18733" y="6468"/>
                  <a:pt x="18754" y="6451"/>
                  <a:pt x="18774" y="6434"/>
                </a:cubicBezTo>
                <a:cubicBezTo>
                  <a:pt x="18796" y="6458"/>
                  <a:pt x="18811" y="6473"/>
                  <a:pt x="18833" y="6495"/>
                </a:cubicBezTo>
                <a:cubicBezTo>
                  <a:pt x="18903" y="6495"/>
                  <a:pt x="18977" y="6495"/>
                  <a:pt x="19052" y="6494"/>
                </a:cubicBezTo>
                <a:cubicBezTo>
                  <a:pt x="19071" y="6492"/>
                  <a:pt x="19090" y="6482"/>
                  <a:pt x="19110" y="6476"/>
                </a:cubicBezTo>
                <a:cubicBezTo>
                  <a:pt x="19124" y="6461"/>
                  <a:pt x="19139" y="6446"/>
                  <a:pt x="19157" y="6428"/>
                </a:cubicBezTo>
                <a:cubicBezTo>
                  <a:pt x="19263" y="6428"/>
                  <a:pt x="19371" y="6428"/>
                  <a:pt x="19479" y="6429"/>
                </a:cubicBezTo>
                <a:cubicBezTo>
                  <a:pt x="19487" y="6429"/>
                  <a:pt x="19495" y="6444"/>
                  <a:pt x="19502" y="6450"/>
                </a:cubicBezTo>
                <a:cubicBezTo>
                  <a:pt x="19516" y="6489"/>
                  <a:pt x="19528" y="6526"/>
                  <a:pt x="19541" y="6566"/>
                </a:cubicBezTo>
                <a:cubicBezTo>
                  <a:pt x="19571" y="6537"/>
                  <a:pt x="19595" y="6515"/>
                  <a:pt x="19619" y="6492"/>
                </a:cubicBezTo>
                <a:lnTo>
                  <a:pt x="19743" y="6492"/>
                </a:lnTo>
                <a:cubicBezTo>
                  <a:pt x="19794" y="6454"/>
                  <a:pt x="19819" y="6389"/>
                  <a:pt x="19883" y="6376"/>
                </a:cubicBezTo>
                <a:cubicBezTo>
                  <a:pt x="19923" y="6417"/>
                  <a:pt x="19962" y="6455"/>
                  <a:pt x="20000" y="6495"/>
                </a:cubicBezTo>
                <a:lnTo>
                  <a:pt x="20258" y="6495"/>
                </a:lnTo>
                <a:cubicBezTo>
                  <a:pt x="20281" y="6473"/>
                  <a:pt x="20304" y="6451"/>
                  <a:pt x="20329" y="6428"/>
                </a:cubicBezTo>
                <a:lnTo>
                  <a:pt x="20453" y="6428"/>
                </a:lnTo>
                <a:cubicBezTo>
                  <a:pt x="20478" y="6407"/>
                  <a:pt x="20501" y="6386"/>
                  <a:pt x="20545" y="6347"/>
                </a:cubicBezTo>
                <a:cubicBezTo>
                  <a:pt x="20581" y="6403"/>
                  <a:pt x="20614" y="6459"/>
                  <a:pt x="20642" y="6504"/>
                </a:cubicBezTo>
                <a:cubicBezTo>
                  <a:pt x="20787" y="6455"/>
                  <a:pt x="20894" y="6394"/>
                  <a:pt x="20974" y="6295"/>
                </a:cubicBezTo>
                <a:lnTo>
                  <a:pt x="21101" y="6295"/>
                </a:lnTo>
                <a:cubicBezTo>
                  <a:pt x="21126" y="6274"/>
                  <a:pt x="21150" y="6253"/>
                  <a:pt x="21170" y="6237"/>
                </a:cubicBezTo>
                <a:cubicBezTo>
                  <a:pt x="21203" y="6270"/>
                  <a:pt x="21236" y="6300"/>
                  <a:pt x="21258" y="6321"/>
                </a:cubicBezTo>
                <a:cubicBezTo>
                  <a:pt x="21267" y="6363"/>
                  <a:pt x="21273" y="6393"/>
                  <a:pt x="21281" y="6425"/>
                </a:cubicBezTo>
                <a:lnTo>
                  <a:pt x="21490" y="6425"/>
                </a:lnTo>
                <a:cubicBezTo>
                  <a:pt x="21507" y="6412"/>
                  <a:pt x="21530" y="6391"/>
                  <a:pt x="21563" y="6361"/>
                </a:cubicBezTo>
                <a:cubicBezTo>
                  <a:pt x="21569" y="6357"/>
                  <a:pt x="21576" y="6356"/>
                  <a:pt x="21584" y="6356"/>
                </a:cubicBezTo>
                <a:cubicBezTo>
                  <a:pt x="21605" y="6356"/>
                  <a:pt x="21632" y="6368"/>
                  <a:pt x="21657" y="6368"/>
                </a:cubicBezTo>
                <a:cubicBezTo>
                  <a:pt x="21679" y="6368"/>
                  <a:pt x="21699" y="6358"/>
                  <a:pt x="21711" y="6322"/>
                </a:cubicBezTo>
                <a:lnTo>
                  <a:pt x="21674" y="6285"/>
                </a:lnTo>
                <a:cubicBezTo>
                  <a:pt x="21716" y="6243"/>
                  <a:pt x="21759" y="6199"/>
                  <a:pt x="21799" y="6160"/>
                </a:cubicBezTo>
                <a:cubicBezTo>
                  <a:pt x="21769" y="6117"/>
                  <a:pt x="21741" y="6099"/>
                  <a:pt x="21716" y="6099"/>
                </a:cubicBezTo>
                <a:cubicBezTo>
                  <a:pt x="21702" y="6099"/>
                  <a:pt x="21689" y="6104"/>
                  <a:pt x="21676" y="6115"/>
                </a:cubicBezTo>
                <a:cubicBezTo>
                  <a:pt x="21646" y="6139"/>
                  <a:pt x="21621" y="6168"/>
                  <a:pt x="21588" y="6168"/>
                </a:cubicBezTo>
                <a:cubicBezTo>
                  <a:pt x="21574" y="6168"/>
                  <a:pt x="21559" y="6163"/>
                  <a:pt x="21542" y="6152"/>
                </a:cubicBezTo>
                <a:cubicBezTo>
                  <a:pt x="21520" y="6006"/>
                  <a:pt x="21520" y="6006"/>
                  <a:pt x="21561" y="5964"/>
                </a:cubicBezTo>
                <a:cubicBezTo>
                  <a:pt x="21577" y="5970"/>
                  <a:pt x="21593" y="5971"/>
                  <a:pt x="21610" y="5971"/>
                </a:cubicBezTo>
                <a:cubicBezTo>
                  <a:pt x="21633" y="5971"/>
                  <a:pt x="21657" y="5968"/>
                  <a:pt x="21682" y="5968"/>
                </a:cubicBezTo>
                <a:cubicBezTo>
                  <a:pt x="21711" y="5968"/>
                  <a:pt x="21740" y="5973"/>
                  <a:pt x="21768" y="5992"/>
                </a:cubicBezTo>
                <a:cubicBezTo>
                  <a:pt x="21794" y="6009"/>
                  <a:pt x="21819" y="6026"/>
                  <a:pt x="21843" y="6042"/>
                </a:cubicBezTo>
                <a:cubicBezTo>
                  <a:pt x="21915" y="6006"/>
                  <a:pt x="21985" y="5983"/>
                  <a:pt x="22036" y="5939"/>
                </a:cubicBezTo>
                <a:cubicBezTo>
                  <a:pt x="22098" y="5883"/>
                  <a:pt x="22156" y="5828"/>
                  <a:pt x="22234" y="5802"/>
                </a:cubicBezTo>
                <a:cubicBezTo>
                  <a:pt x="22215" y="5780"/>
                  <a:pt x="22195" y="5757"/>
                  <a:pt x="22178" y="5736"/>
                </a:cubicBezTo>
                <a:cubicBezTo>
                  <a:pt x="22199" y="5711"/>
                  <a:pt x="22216" y="5689"/>
                  <a:pt x="22233" y="5667"/>
                </a:cubicBezTo>
                <a:cubicBezTo>
                  <a:pt x="22213" y="5646"/>
                  <a:pt x="22197" y="5630"/>
                  <a:pt x="22182" y="5615"/>
                </a:cubicBezTo>
                <a:cubicBezTo>
                  <a:pt x="22213" y="5563"/>
                  <a:pt x="22239" y="5507"/>
                  <a:pt x="22310" y="5507"/>
                </a:cubicBezTo>
                <a:cubicBezTo>
                  <a:pt x="22312" y="5507"/>
                  <a:pt x="22314" y="5507"/>
                  <a:pt x="22316" y="5507"/>
                </a:cubicBezTo>
                <a:cubicBezTo>
                  <a:pt x="22358" y="5533"/>
                  <a:pt x="22400" y="5559"/>
                  <a:pt x="22442" y="5585"/>
                </a:cubicBezTo>
                <a:cubicBezTo>
                  <a:pt x="22477" y="5555"/>
                  <a:pt x="22501" y="5535"/>
                  <a:pt x="22533" y="5508"/>
                </a:cubicBezTo>
                <a:cubicBezTo>
                  <a:pt x="22538" y="5509"/>
                  <a:pt x="22544" y="5509"/>
                  <a:pt x="22550" y="5509"/>
                </a:cubicBezTo>
                <a:cubicBezTo>
                  <a:pt x="22567" y="5509"/>
                  <a:pt x="22585" y="5507"/>
                  <a:pt x="22605" y="5507"/>
                </a:cubicBezTo>
                <a:cubicBezTo>
                  <a:pt x="22631" y="5507"/>
                  <a:pt x="22660" y="5511"/>
                  <a:pt x="22692" y="5534"/>
                </a:cubicBezTo>
                <a:cubicBezTo>
                  <a:pt x="22692" y="5566"/>
                  <a:pt x="22686" y="5610"/>
                  <a:pt x="22693" y="5649"/>
                </a:cubicBezTo>
                <a:cubicBezTo>
                  <a:pt x="22703" y="5698"/>
                  <a:pt x="22591" y="5710"/>
                  <a:pt x="22665" y="5775"/>
                </a:cubicBezTo>
                <a:cubicBezTo>
                  <a:pt x="22692" y="5769"/>
                  <a:pt x="22722" y="5762"/>
                  <a:pt x="22745" y="5756"/>
                </a:cubicBezTo>
                <a:cubicBezTo>
                  <a:pt x="22781" y="5649"/>
                  <a:pt x="22720" y="5538"/>
                  <a:pt x="22791" y="5438"/>
                </a:cubicBezTo>
                <a:cubicBezTo>
                  <a:pt x="22822" y="5478"/>
                  <a:pt x="22852" y="5510"/>
                  <a:pt x="22887" y="5510"/>
                </a:cubicBezTo>
                <a:cubicBezTo>
                  <a:pt x="22907" y="5510"/>
                  <a:pt x="22928" y="5500"/>
                  <a:pt x="22951" y="5474"/>
                </a:cubicBezTo>
                <a:cubicBezTo>
                  <a:pt x="22951" y="5441"/>
                  <a:pt x="22951" y="5409"/>
                  <a:pt x="22955" y="5385"/>
                </a:cubicBezTo>
                <a:cubicBezTo>
                  <a:pt x="22927" y="5366"/>
                  <a:pt x="22910" y="5351"/>
                  <a:pt x="22892" y="5335"/>
                </a:cubicBezTo>
                <a:cubicBezTo>
                  <a:pt x="22908" y="5324"/>
                  <a:pt x="22919" y="5319"/>
                  <a:pt x="22926" y="5319"/>
                </a:cubicBezTo>
                <a:cubicBezTo>
                  <a:pt x="22948" y="5319"/>
                  <a:pt x="22948" y="5354"/>
                  <a:pt x="22955" y="5385"/>
                </a:cubicBezTo>
                <a:cubicBezTo>
                  <a:pt x="23005" y="5375"/>
                  <a:pt x="23059" y="5375"/>
                  <a:pt x="23112" y="5375"/>
                </a:cubicBezTo>
                <a:cubicBezTo>
                  <a:pt x="23135" y="5354"/>
                  <a:pt x="23159" y="5332"/>
                  <a:pt x="23197" y="5296"/>
                </a:cubicBezTo>
                <a:cubicBezTo>
                  <a:pt x="23234" y="5350"/>
                  <a:pt x="23272" y="5404"/>
                  <a:pt x="23300" y="5446"/>
                </a:cubicBezTo>
                <a:lnTo>
                  <a:pt x="23638" y="5446"/>
                </a:lnTo>
                <a:cubicBezTo>
                  <a:pt x="23658" y="5467"/>
                  <a:pt x="23674" y="5482"/>
                  <a:pt x="23700" y="5510"/>
                </a:cubicBezTo>
                <a:cubicBezTo>
                  <a:pt x="23726" y="5464"/>
                  <a:pt x="23771" y="5452"/>
                  <a:pt x="23817" y="5435"/>
                </a:cubicBezTo>
                <a:cubicBezTo>
                  <a:pt x="23870" y="5416"/>
                  <a:pt x="23920" y="5368"/>
                  <a:pt x="23927" y="5291"/>
                </a:cubicBezTo>
                <a:cubicBezTo>
                  <a:pt x="23932" y="5246"/>
                  <a:pt x="23976" y="5205"/>
                  <a:pt x="24004" y="5159"/>
                </a:cubicBezTo>
                <a:cubicBezTo>
                  <a:pt x="23874" y="5071"/>
                  <a:pt x="23725" y="5041"/>
                  <a:pt x="23642" y="4917"/>
                </a:cubicBezTo>
                <a:cubicBezTo>
                  <a:pt x="23566" y="4913"/>
                  <a:pt x="23494" y="4909"/>
                  <a:pt x="23477" y="4908"/>
                </a:cubicBezTo>
                <a:cubicBezTo>
                  <a:pt x="23390" y="4867"/>
                  <a:pt x="23354" y="4850"/>
                  <a:pt x="23321" y="4836"/>
                </a:cubicBezTo>
                <a:cubicBezTo>
                  <a:pt x="23288" y="4867"/>
                  <a:pt x="23264" y="4888"/>
                  <a:pt x="23242" y="4911"/>
                </a:cubicBezTo>
                <a:lnTo>
                  <a:pt x="22984" y="4911"/>
                </a:lnTo>
                <a:cubicBezTo>
                  <a:pt x="22953" y="4878"/>
                  <a:pt x="22922" y="4847"/>
                  <a:pt x="22891" y="4816"/>
                </a:cubicBezTo>
                <a:cubicBezTo>
                  <a:pt x="22891" y="4764"/>
                  <a:pt x="22871" y="4710"/>
                  <a:pt x="22910" y="4652"/>
                </a:cubicBezTo>
                <a:cubicBezTo>
                  <a:pt x="22976" y="4649"/>
                  <a:pt x="23049" y="4645"/>
                  <a:pt x="23109" y="4642"/>
                </a:cubicBezTo>
                <a:cubicBezTo>
                  <a:pt x="23149" y="4606"/>
                  <a:pt x="23181" y="4577"/>
                  <a:pt x="23211" y="4549"/>
                </a:cubicBezTo>
                <a:lnTo>
                  <a:pt x="23211" y="4351"/>
                </a:lnTo>
                <a:cubicBezTo>
                  <a:pt x="23234" y="4325"/>
                  <a:pt x="23256" y="4300"/>
                  <a:pt x="23280" y="4274"/>
                </a:cubicBezTo>
                <a:cubicBezTo>
                  <a:pt x="23272" y="4245"/>
                  <a:pt x="23262" y="4215"/>
                  <a:pt x="23252" y="4181"/>
                </a:cubicBezTo>
                <a:cubicBezTo>
                  <a:pt x="23222" y="4209"/>
                  <a:pt x="23200" y="4229"/>
                  <a:pt x="23176" y="4251"/>
                </a:cubicBezTo>
                <a:lnTo>
                  <a:pt x="22893" y="4251"/>
                </a:lnTo>
                <a:cubicBezTo>
                  <a:pt x="22868" y="4289"/>
                  <a:pt x="22832" y="4340"/>
                  <a:pt x="22794" y="4395"/>
                </a:cubicBezTo>
                <a:cubicBezTo>
                  <a:pt x="22733" y="4307"/>
                  <a:pt x="22643" y="4275"/>
                  <a:pt x="22621" y="4179"/>
                </a:cubicBezTo>
                <a:cubicBezTo>
                  <a:pt x="22639" y="4122"/>
                  <a:pt x="22691" y="4097"/>
                  <a:pt x="22723" y="4055"/>
                </a:cubicBezTo>
                <a:cubicBezTo>
                  <a:pt x="22755" y="4055"/>
                  <a:pt x="22787" y="4056"/>
                  <a:pt x="22820" y="4056"/>
                </a:cubicBezTo>
                <a:cubicBezTo>
                  <a:pt x="22841" y="4056"/>
                  <a:pt x="22863" y="4055"/>
                  <a:pt x="22884" y="4054"/>
                </a:cubicBezTo>
                <a:cubicBezTo>
                  <a:pt x="22891" y="4053"/>
                  <a:pt x="22897" y="4053"/>
                  <a:pt x="22904" y="4053"/>
                </a:cubicBezTo>
                <a:cubicBezTo>
                  <a:pt x="22927" y="4053"/>
                  <a:pt x="22950" y="4055"/>
                  <a:pt x="22974" y="4055"/>
                </a:cubicBezTo>
                <a:cubicBezTo>
                  <a:pt x="23009" y="4055"/>
                  <a:pt x="23045" y="4050"/>
                  <a:pt x="23083" y="4024"/>
                </a:cubicBezTo>
                <a:cubicBezTo>
                  <a:pt x="23076" y="3993"/>
                  <a:pt x="23068" y="3956"/>
                  <a:pt x="23061" y="3921"/>
                </a:cubicBezTo>
                <a:lnTo>
                  <a:pt x="22981" y="3921"/>
                </a:lnTo>
                <a:cubicBezTo>
                  <a:pt x="22935" y="3849"/>
                  <a:pt x="22838" y="3819"/>
                  <a:pt x="22823" y="3734"/>
                </a:cubicBezTo>
                <a:cubicBezTo>
                  <a:pt x="22796" y="3715"/>
                  <a:pt x="22779" y="3700"/>
                  <a:pt x="22761" y="3685"/>
                </a:cubicBezTo>
                <a:cubicBezTo>
                  <a:pt x="22776" y="3673"/>
                  <a:pt x="22787" y="3668"/>
                  <a:pt x="22795" y="3668"/>
                </a:cubicBezTo>
                <a:cubicBezTo>
                  <a:pt x="22817" y="3668"/>
                  <a:pt x="22817" y="3702"/>
                  <a:pt x="22823" y="3734"/>
                </a:cubicBezTo>
                <a:cubicBezTo>
                  <a:pt x="22884" y="3730"/>
                  <a:pt x="22884" y="3685"/>
                  <a:pt x="22885" y="3641"/>
                </a:cubicBezTo>
                <a:cubicBezTo>
                  <a:pt x="22872" y="3590"/>
                  <a:pt x="22797" y="3570"/>
                  <a:pt x="22821" y="3500"/>
                </a:cubicBezTo>
                <a:cubicBezTo>
                  <a:pt x="22892" y="3427"/>
                  <a:pt x="22950" y="3344"/>
                  <a:pt x="23060" y="3307"/>
                </a:cubicBezTo>
                <a:cubicBezTo>
                  <a:pt x="23145" y="3279"/>
                  <a:pt x="23160" y="3165"/>
                  <a:pt x="23197" y="3083"/>
                </a:cubicBezTo>
                <a:cubicBezTo>
                  <a:pt x="23137" y="3066"/>
                  <a:pt x="23089" y="3027"/>
                  <a:pt x="23034" y="3002"/>
                </a:cubicBezTo>
                <a:cubicBezTo>
                  <a:pt x="22982" y="2978"/>
                  <a:pt x="22916" y="3004"/>
                  <a:pt x="22859" y="2949"/>
                </a:cubicBezTo>
                <a:cubicBezTo>
                  <a:pt x="22823" y="2914"/>
                  <a:pt x="22746" y="2922"/>
                  <a:pt x="22680" y="2908"/>
                </a:cubicBezTo>
                <a:cubicBezTo>
                  <a:pt x="22698" y="2889"/>
                  <a:pt x="22705" y="2876"/>
                  <a:pt x="22713" y="2876"/>
                </a:cubicBezTo>
                <a:cubicBezTo>
                  <a:pt x="22807" y="2874"/>
                  <a:pt x="22901" y="2874"/>
                  <a:pt x="22967" y="2874"/>
                </a:cubicBezTo>
                <a:cubicBezTo>
                  <a:pt x="23009" y="2884"/>
                  <a:pt x="23019" y="2923"/>
                  <a:pt x="23042" y="2923"/>
                </a:cubicBezTo>
                <a:cubicBezTo>
                  <a:pt x="23048" y="2923"/>
                  <a:pt x="23054" y="2920"/>
                  <a:pt x="23062" y="2915"/>
                </a:cubicBezTo>
                <a:cubicBezTo>
                  <a:pt x="23079" y="2898"/>
                  <a:pt x="23095" y="2883"/>
                  <a:pt x="23110" y="2866"/>
                </a:cubicBezTo>
                <a:lnTo>
                  <a:pt x="23499" y="2866"/>
                </a:lnTo>
                <a:lnTo>
                  <a:pt x="23568" y="2932"/>
                </a:lnTo>
                <a:cubicBezTo>
                  <a:pt x="23578" y="2936"/>
                  <a:pt x="23586" y="2937"/>
                  <a:pt x="23595" y="2937"/>
                </a:cubicBezTo>
                <a:cubicBezTo>
                  <a:pt x="23643" y="2937"/>
                  <a:pt x="23665" y="2885"/>
                  <a:pt x="23697" y="2868"/>
                </a:cubicBezTo>
                <a:lnTo>
                  <a:pt x="23953" y="2868"/>
                </a:lnTo>
                <a:cubicBezTo>
                  <a:pt x="23980" y="2891"/>
                  <a:pt x="24003" y="2908"/>
                  <a:pt x="24015" y="2920"/>
                </a:cubicBezTo>
                <a:cubicBezTo>
                  <a:pt x="24059" y="2894"/>
                  <a:pt x="24093" y="2874"/>
                  <a:pt x="24122" y="2857"/>
                </a:cubicBezTo>
                <a:cubicBezTo>
                  <a:pt x="24164" y="2886"/>
                  <a:pt x="24194" y="2906"/>
                  <a:pt x="24220" y="2924"/>
                </a:cubicBezTo>
                <a:lnTo>
                  <a:pt x="24276" y="2868"/>
                </a:lnTo>
                <a:cubicBezTo>
                  <a:pt x="24299" y="2889"/>
                  <a:pt x="24322" y="2912"/>
                  <a:pt x="24344" y="2930"/>
                </a:cubicBezTo>
                <a:cubicBezTo>
                  <a:pt x="24367" y="2909"/>
                  <a:pt x="24389" y="2889"/>
                  <a:pt x="24410" y="2871"/>
                </a:cubicBezTo>
                <a:cubicBezTo>
                  <a:pt x="24434" y="2892"/>
                  <a:pt x="24456" y="2909"/>
                  <a:pt x="24477" y="2928"/>
                </a:cubicBezTo>
                <a:lnTo>
                  <a:pt x="24529" y="2877"/>
                </a:lnTo>
                <a:cubicBezTo>
                  <a:pt x="24578" y="2906"/>
                  <a:pt x="24625" y="2937"/>
                  <a:pt x="24678" y="2937"/>
                </a:cubicBezTo>
                <a:cubicBezTo>
                  <a:pt x="24701" y="2937"/>
                  <a:pt x="24725" y="2931"/>
                  <a:pt x="24750" y="2917"/>
                </a:cubicBezTo>
                <a:lnTo>
                  <a:pt x="24797" y="2868"/>
                </a:lnTo>
                <a:lnTo>
                  <a:pt x="25442" y="2868"/>
                </a:lnTo>
                <a:cubicBezTo>
                  <a:pt x="25478" y="2842"/>
                  <a:pt x="25502" y="2796"/>
                  <a:pt x="25548" y="2796"/>
                </a:cubicBezTo>
                <a:cubicBezTo>
                  <a:pt x="25556" y="2796"/>
                  <a:pt x="25565" y="2797"/>
                  <a:pt x="25575" y="2801"/>
                </a:cubicBezTo>
                <a:cubicBezTo>
                  <a:pt x="25599" y="2824"/>
                  <a:pt x="25622" y="2845"/>
                  <a:pt x="25644" y="2865"/>
                </a:cubicBezTo>
                <a:cubicBezTo>
                  <a:pt x="25696" y="2790"/>
                  <a:pt x="25793" y="2794"/>
                  <a:pt x="25851" y="2727"/>
                </a:cubicBezTo>
                <a:cubicBezTo>
                  <a:pt x="25896" y="2673"/>
                  <a:pt x="25966" y="2620"/>
                  <a:pt x="26029" y="2613"/>
                </a:cubicBezTo>
                <a:cubicBezTo>
                  <a:pt x="26131" y="2603"/>
                  <a:pt x="26162" y="2513"/>
                  <a:pt x="26235" y="2470"/>
                </a:cubicBezTo>
                <a:lnTo>
                  <a:pt x="26528" y="2470"/>
                </a:lnTo>
                <a:cubicBezTo>
                  <a:pt x="26601" y="2430"/>
                  <a:pt x="26656" y="2403"/>
                  <a:pt x="26709" y="2374"/>
                </a:cubicBezTo>
                <a:cubicBezTo>
                  <a:pt x="26689" y="2351"/>
                  <a:pt x="26667" y="2327"/>
                  <a:pt x="26646" y="2303"/>
                </a:cubicBezTo>
                <a:cubicBezTo>
                  <a:pt x="26635" y="2252"/>
                  <a:pt x="26668" y="2194"/>
                  <a:pt x="26619" y="2146"/>
                </a:cubicBezTo>
                <a:cubicBezTo>
                  <a:pt x="26550" y="2143"/>
                  <a:pt x="26477" y="2139"/>
                  <a:pt x="26410" y="2135"/>
                </a:cubicBezTo>
                <a:cubicBezTo>
                  <a:pt x="26375" y="2085"/>
                  <a:pt x="26379" y="2048"/>
                  <a:pt x="26414" y="2013"/>
                </a:cubicBezTo>
                <a:cubicBezTo>
                  <a:pt x="26629" y="2005"/>
                  <a:pt x="26629" y="2005"/>
                  <a:pt x="26637" y="1967"/>
                </a:cubicBezTo>
                <a:cubicBezTo>
                  <a:pt x="26612" y="1946"/>
                  <a:pt x="26584" y="1941"/>
                  <a:pt x="26555" y="1941"/>
                </a:cubicBezTo>
                <a:cubicBezTo>
                  <a:pt x="26529" y="1941"/>
                  <a:pt x="26503" y="1945"/>
                  <a:pt x="26477" y="1945"/>
                </a:cubicBezTo>
                <a:cubicBezTo>
                  <a:pt x="26449" y="1945"/>
                  <a:pt x="26422" y="1940"/>
                  <a:pt x="26398" y="1921"/>
                </a:cubicBezTo>
                <a:cubicBezTo>
                  <a:pt x="26382" y="1906"/>
                  <a:pt x="26367" y="1891"/>
                  <a:pt x="26351" y="1876"/>
                </a:cubicBezTo>
                <a:cubicBezTo>
                  <a:pt x="26343" y="1875"/>
                  <a:pt x="26335" y="1874"/>
                  <a:pt x="26327" y="1874"/>
                </a:cubicBezTo>
                <a:cubicBezTo>
                  <a:pt x="26308" y="1874"/>
                  <a:pt x="26289" y="1877"/>
                  <a:pt x="26270" y="1877"/>
                </a:cubicBezTo>
                <a:cubicBezTo>
                  <a:pt x="26244" y="1877"/>
                  <a:pt x="26218" y="1871"/>
                  <a:pt x="26194" y="1845"/>
                </a:cubicBezTo>
                <a:cubicBezTo>
                  <a:pt x="26238" y="1823"/>
                  <a:pt x="26279" y="1802"/>
                  <a:pt x="26322" y="1782"/>
                </a:cubicBezTo>
                <a:cubicBezTo>
                  <a:pt x="26270" y="1750"/>
                  <a:pt x="26220" y="1719"/>
                  <a:pt x="26169" y="1688"/>
                </a:cubicBezTo>
                <a:cubicBezTo>
                  <a:pt x="26157" y="1680"/>
                  <a:pt x="26143" y="1678"/>
                  <a:pt x="26129" y="1678"/>
                </a:cubicBezTo>
                <a:cubicBezTo>
                  <a:pt x="26104" y="1678"/>
                  <a:pt x="26077" y="1686"/>
                  <a:pt x="26055" y="1686"/>
                </a:cubicBezTo>
                <a:cubicBezTo>
                  <a:pt x="26036" y="1686"/>
                  <a:pt x="26019" y="1680"/>
                  <a:pt x="26009" y="1661"/>
                </a:cubicBezTo>
                <a:cubicBezTo>
                  <a:pt x="25995" y="1608"/>
                  <a:pt x="25986" y="1578"/>
                  <a:pt x="25978" y="1550"/>
                </a:cubicBezTo>
                <a:lnTo>
                  <a:pt x="25818" y="1550"/>
                </a:lnTo>
                <a:cubicBezTo>
                  <a:pt x="25794" y="1520"/>
                  <a:pt x="25765" y="1472"/>
                  <a:pt x="25725" y="1437"/>
                </a:cubicBezTo>
                <a:cubicBezTo>
                  <a:pt x="25697" y="1413"/>
                  <a:pt x="25643" y="1414"/>
                  <a:pt x="25618" y="1387"/>
                </a:cubicBezTo>
                <a:cubicBezTo>
                  <a:pt x="25575" y="1337"/>
                  <a:pt x="25516" y="1367"/>
                  <a:pt x="25473" y="1345"/>
                </a:cubicBezTo>
                <a:cubicBezTo>
                  <a:pt x="25403" y="1309"/>
                  <a:pt x="25315" y="1296"/>
                  <a:pt x="25264" y="1226"/>
                </a:cubicBezTo>
                <a:cubicBezTo>
                  <a:pt x="25224" y="1170"/>
                  <a:pt x="25159" y="1164"/>
                  <a:pt x="25109" y="1130"/>
                </a:cubicBezTo>
                <a:cubicBezTo>
                  <a:pt x="25025" y="1075"/>
                  <a:pt x="24917" y="1053"/>
                  <a:pt x="24869" y="951"/>
                </a:cubicBezTo>
                <a:cubicBezTo>
                  <a:pt x="24838" y="977"/>
                  <a:pt x="24817" y="995"/>
                  <a:pt x="24795" y="1013"/>
                </a:cubicBezTo>
                <a:cubicBezTo>
                  <a:pt x="24729" y="946"/>
                  <a:pt x="24668" y="883"/>
                  <a:pt x="24606" y="821"/>
                </a:cubicBezTo>
                <a:lnTo>
                  <a:pt x="24544" y="821"/>
                </a:lnTo>
                <a:cubicBezTo>
                  <a:pt x="24497" y="774"/>
                  <a:pt x="24451" y="729"/>
                  <a:pt x="24404" y="684"/>
                </a:cubicBezTo>
                <a:lnTo>
                  <a:pt x="24237" y="684"/>
                </a:lnTo>
                <a:cubicBezTo>
                  <a:pt x="24134" y="632"/>
                  <a:pt x="24055" y="589"/>
                  <a:pt x="23979" y="549"/>
                </a:cubicBezTo>
                <a:cubicBezTo>
                  <a:pt x="23941" y="574"/>
                  <a:pt x="23911" y="595"/>
                  <a:pt x="23882" y="612"/>
                </a:cubicBezTo>
                <a:cubicBezTo>
                  <a:pt x="23859" y="588"/>
                  <a:pt x="23844" y="573"/>
                  <a:pt x="23817" y="545"/>
                </a:cubicBezTo>
                <a:lnTo>
                  <a:pt x="23427" y="545"/>
                </a:lnTo>
                <a:cubicBezTo>
                  <a:pt x="23401" y="519"/>
                  <a:pt x="23386" y="503"/>
                  <a:pt x="23371" y="488"/>
                </a:cubicBezTo>
                <a:cubicBezTo>
                  <a:pt x="23274" y="488"/>
                  <a:pt x="23177" y="488"/>
                  <a:pt x="23089" y="484"/>
                </a:cubicBezTo>
                <a:cubicBezTo>
                  <a:pt x="23088" y="468"/>
                  <a:pt x="23090" y="440"/>
                  <a:pt x="23104" y="432"/>
                </a:cubicBezTo>
                <a:cubicBezTo>
                  <a:pt x="23157" y="404"/>
                  <a:pt x="23213" y="383"/>
                  <a:pt x="23284" y="353"/>
                </a:cubicBezTo>
                <a:cubicBezTo>
                  <a:pt x="23289" y="352"/>
                  <a:pt x="23294" y="352"/>
                  <a:pt x="23300" y="352"/>
                </a:cubicBezTo>
                <a:cubicBezTo>
                  <a:pt x="23320" y="352"/>
                  <a:pt x="23343" y="355"/>
                  <a:pt x="23368" y="355"/>
                </a:cubicBezTo>
                <a:cubicBezTo>
                  <a:pt x="23398" y="355"/>
                  <a:pt x="23429" y="351"/>
                  <a:pt x="23461" y="333"/>
                </a:cubicBezTo>
                <a:cubicBezTo>
                  <a:pt x="23495" y="223"/>
                  <a:pt x="23411" y="194"/>
                  <a:pt x="23336" y="146"/>
                </a:cubicBezTo>
                <a:cubicBezTo>
                  <a:pt x="23300" y="172"/>
                  <a:pt x="23269" y="195"/>
                  <a:pt x="23237" y="216"/>
                </a:cubicBezTo>
                <a:lnTo>
                  <a:pt x="23178" y="159"/>
                </a:lnTo>
                <a:lnTo>
                  <a:pt x="22926" y="159"/>
                </a:lnTo>
                <a:cubicBezTo>
                  <a:pt x="22885" y="126"/>
                  <a:pt x="22862" y="106"/>
                  <a:pt x="22834" y="85"/>
                </a:cubicBezTo>
                <a:lnTo>
                  <a:pt x="22522" y="85"/>
                </a:lnTo>
                <a:cubicBezTo>
                  <a:pt x="22500" y="61"/>
                  <a:pt x="22484" y="46"/>
                  <a:pt x="22467" y="28"/>
                </a:cubicBezTo>
                <a:cubicBezTo>
                  <a:pt x="22422" y="69"/>
                  <a:pt x="22376" y="112"/>
                  <a:pt x="22339" y="147"/>
                </a:cubicBezTo>
                <a:cubicBezTo>
                  <a:pt x="22266" y="107"/>
                  <a:pt x="22199" y="71"/>
                  <a:pt x="22129" y="34"/>
                </a:cubicBezTo>
                <a:cubicBezTo>
                  <a:pt x="21985" y="122"/>
                  <a:pt x="21947" y="145"/>
                  <a:pt x="21883" y="145"/>
                </a:cubicBezTo>
                <a:cubicBezTo>
                  <a:pt x="21860" y="145"/>
                  <a:pt x="21834" y="142"/>
                  <a:pt x="21798" y="138"/>
                </a:cubicBezTo>
                <a:cubicBezTo>
                  <a:pt x="21782" y="123"/>
                  <a:pt x="21767" y="107"/>
                  <a:pt x="21751" y="91"/>
                </a:cubicBezTo>
                <a:lnTo>
                  <a:pt x="21624" y="91"/>
                </a:lnTo>
                <a:cubicBezTo>
                  <a:pt x="21599" y="67"/>
                  <a:pt x="21577" y="46"/>
                  <a:pt x="21554" y="25"/>
                </a:cubicBezTo>
                <a:lnTo>
                  <a:pt x="20261" y="25"/>
                </a:lnTo>
                <a:cubicBezTo>
                  <a:pt x="20235" y="49"/>
                  <a:pt x="20210" y="70"/>
                  <a:pt x="20192" y="87"/>
                </a:cubicBezTo>
                <a:lnTo>
                  <a:pt x="19935" y="87"/>
                </a:lnTo>
                <a:cubicBezTo>
                  <a:pt x="19908" y="64"/>
                  <a:pt x="19887" y="46"/>
                  <a:pt x="19873" y="35"/>
                </a:cubicBezTo>
                <a:cubicBezTo>
                  <a:pt x="19830" y="61"/>
                  <a:pt x="19795" y="82"/>
                  <a:pt x="19764" y="100"/>
                </a:cubicBezTo>
                <a:cubicBezTo>
                  <a:pt x="19716" y="74"/>
                  <a:pt x="19690" y="23"/>
                  <a:pt x="19640" y="23"/>
                </a:cubicBezTo>
                <a:cubicBezTo>
                  <a:pt x="19631" y="23"/>
                  <a:pt x="19622" y="25"/>
                  <a:pt x="19611" y="28"/>
                </a:cubicBezTo>
                <a:cubicBezTo>
                  <a:pt x="19594" y="45"/>
                  <a:pt x="19569" y="66"/>
                  <a:pt x="19546" y="88"/>
                </a:cubicBezTo>
                <a:cubicBezTo>
                  <a:pt x="19523" y="67"/>
                  <a:pt x="19500" y="46"/>
                  <a:pt x="19478" y="25"/>
                </a:cubicBezTo>
                <a:lnTo>
                  <a:pt x="19351" y="25"/>
                </a:lnTo>
                <a:cubicBezTo>
                  <a:pt x="19325" y="49"/>
                  <a:pt x="19302" y="70"/>
                  <a:pt x="19267" y="101"/>
                </a:cubicBezTo>
                <a:cubicBezTo>
                  <a:pt x="19228" y="80"/>
                  <a:pt x="19187" y="57"/>
                  <a:pt x="19146" y="34"/>
                </a:cubicBezTo>
                <a:cubicBezTo>
                  <a:pt x="19130" y="50"/>
                  <a:pt x="19115" y="65"/>
                  <a:pt x="19097" y="83"/>
                </a:cubicBezTo>
                <a:lnTo>
                  <a:pt x="18963" y="83"/>
                </a:lnTo>
                <a:cubicBezTo>
                  <a:pt x="18925" y="55"/>
                  <a:pt x="18900" y="36"/>
                  <a:pt x="18879" y="21"/>
                </a:cubicBezTo>
                <a:cubicBezTo>
                  <a:pt x="18830" y="25"/>
                  <a:pt x="18789" y="28"/>
                  <a:pt x="18761" y="30"/>
                </a:cubicBezTo>
                <a:cubicBezTo>
                  <a:pt x="18732" y="57"/>
                  <a:pt x="18717" y="72"/>
                  <a:pt x="18701" y="90"/>
                </a:cubicBezTo>
                <a:lnTo>
                  <a:pt x="18572" y="90"/>
                </a:lnTo>
                <a:cubicBezTo>
                  <a:pt x="18549" y="67"/>
                  <a:pt x="18526" y="46"/>
                  <a:pt x="18504" y="25"/>
                </a:cubicBezTo>
                <a:lnTo>
                  <a:pt x="18377" y="25"/>
                </a:lnTo>
                <a:cubicBezTo>
                  <a:pt x="18351" y="50"/>
                  <a:pt x="18326" y="70"/>
                  <a:pt x="18306" y="90"/>
                </a:cubicBezTo>
                <a:cubicBezTo>
                  <a:pt x="18294" y="92"/>
                  <a:pt x="18282" y="93"/>
                  <a:pt x="18271" y="93"/>
                </a:cubicBezTo>
                <a:cubicBezTo>
                  <a:pt x="18209" y="93"/>
                  <a:pt x="18157" y="66"/>
                  <a:pt x="18107" y="34"/>
                </a:cubicBezTo>
                <a:cubicBezTo>
                  <a:pt x="18092" y="50"/>
                  <a:pt x="18077" y="66"/>
                  <a:pt x="18059" y="83"/>
                </a:cubicBezTo>
                <a:lnTo>
                  <a:pt x="17786" y="83"/>
                </a:lnTo>
                <a:cubicBezTo>
                  <a:pt x="17763" y="60"/>
                  <a:pt x="17749" y="45"/>
                  <a:pt x="17730" y="26"/>
                </a:cubicBezTo>
                <a:cubicBezTo>
                  <a:pt x="17707" y="47"/>
                  <a:pt x="17686" y="67"/>
                  <a:pt x="17661" y="90"/>
                </a:cubicBezTo>
                <a:lnTo>
                  <a:pt x="17534" y="90"/>
                </a:lnTo>
                <a:cubicBezTo>
                  <a:pt x="17512" y="67"/>
                  <a:pt x="17489" y="47"/>
                  <a:pt x="17467" y="26"/>
                </a:cubicBezTo>
                <a:cubicBezTo>
                  <a:pt x="17442" y="50"/>
                  <a:pt x="17420" y="70"/>
                  <a:pt x="17394" y="93"/>
                </a:cubicBezTo>
                <a:lnTo>
                  <a:pt x="17220" y="93"/>
                </a:lnTo>
                <a:cubicBezTo>
                  <a:pt x="17173" y="126"/>
                  <a:pt x="17138" y="147"/>
                  <a:pt x="17110" y="165"/>
                </a:cubicBezTo>
                <a:cubicBezTo>
                  <a:pt x="17079" y="146"/>
                  <a:pt x="17062" y="134"/>
                  <a:pt x="17045" y="123"/>
                </a:cubicBezTo>
                <a:cubicBezTo>
                  <a:pt x="17029" y="111"/>
                  <a:pt x="17011" y="101"/>
                  <a:pt x="16983" y="83"/>
                </a:cubicBezTo>
                <a:lnTo>
                  <a:pt x="16553" y="83"/>
                </a:lnTo>
                <a:cubicBezTo>
                  <a:pt x="16530" y="61"/>
                  <a:pt x="16516" y="45"/>
                  <a:pt x="16500" y="30"/>
                </a:cubicBezTo>
                <a:cubicBezTo>
                  <a:pt x="16500" y="30"/>
                  <a:pt x="16499" y="30"/>
                  <a:pt x="16499" y="30"/>
                </a:cubicBezTo>
                <a:cubicBezTo>
                  <a:pt x="16496" y="30"/>
                  <a:pt x="16485" y="40"/>
                  <a:pt x="16478" y="44"/>
                </a:cubicBezTo>
                <a:lnTo>
                  <a:pt x="16432" y="90"/>
                </a:lnTo>
                <a:cubicBezTo>
                  <a:pt x="16422" y="89"/>
                  <a:pt x="16413" y="88"/>
                  <a:pt x="16403" y="88"/>
                </a:cubicBezTo>
                <a:cubicBezTo>
                  <a:pt x="16371" y="88"/>
                  <a:pt x="16338" y="93"/>
                  <a:pt x="16307" y="93"/>
                </a:cubicBezTo>
                <a:cubicBezTo>
                  <a:pt x="16276" y="93"/>
                  <a:pt x="16245" y="89"/>
                  <a:pt x="16217" y="70"/>
                </a:cubicBezTo>
                <a:cubicBezTo>
                  <a:pt x="16198" y="54"/>
                  <a:pt x="16183" y="41"/>
                  <a:pt x="161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azeProPromoVideo">
            <a:hlinkClick r:id="" action="ppaction://media"/>
            <a:extLst>
              <a:ext uri="{FF2B5EF4-FFF2-40B4-BE49-F238E27FC236}">
                <a16:creationId xmlns:a16="http://schemas.microsoft.com/office/drawing/2014/main" id="{72DF3C78-196E-B83B-FEFB-897975567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11" y="0"/>
            <a:ext cx="9146811" cy="59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0;p44">
            <a:extLst>
              <a:ext uri="{FF2B5EF4-FFF2-40B4-BE49-F238E27FC236}">
                <a16:creationId xmlns:a16="http://schemas.microsoft.com/office/drawing/2014/main" id="{7182B3A5-6017-90E2-D3D1-95912B5EB67A}"/>
              </a:ext>
            </a:extLst>
          </p:cNvPr>
          <p:cNvGrpSpPr/>
          <p:nvPr/>
        </p:nvGrpSpPr>
        <p:grpSpPr>
          <a:xfrm>
            <a:off x="5156588" y="1632859"/>
            <a:ext cx="2220750" cy="94357"/>
            <a:chOff x="4054025" y="2767875"/>
            <a:chExt cx="913325" cy="140600"/>
          </a:xfrm>
        </p:grpSpPr>
        <p:sp>
          <p:nvSpPr>
            <p:cNvPr id="5" name="Google Shape;611;p44">
              <a:extLst>
                <a:ext uri="{FF2B5EF4-FFF2-40B4-BE49-F238E27FC236}">
                  <a16:creationId xmlns:a16="http://schemas.microsoft.com/office/drawing/2014/main" id="{74811645-6DDF-402B-EC35-5B1D5EE03180}"/>
                </a:ext>
              </a:extLst>
            </p:cNvPr>
            <p:cNvSpPr/>
            <p:nvPr/>
          </p:nvSpPr>
          <p:spPr>
            <a:xfrm>
              <a:off x="4054025" y="2770550"/>
              <a:ext cx="913325" cy="134025"/>
            </a:xfrm>
            <a:custGeom>
              <a:avLst/>
              <a:gdLst/>
              <a:ahLst/>
              <a:cxnLst/>
              <a:rect l="l" t="t" r="r" b="b"/>
              <a:pathLst>
                <a:path w="36533" h="5361" extrusionOk="0">
                  <a:moveTo>
                    <a:pt x="11091" y="186"/>
                  </a:moveTo>
                  <a:lnTo>
                    <a:pt x="11090" y="186"/>
                  </a:lnTo>
                  <a:lnTo>
                    <a:pt x="11090" y="186"/>
                  </a:lnTo>
                  <a:lnTo>
                    <a:pt x="11092" y="187"/>
                  </a:lnTo>
                  <a:lnTo>
                    <a:pt x="11092" y="187"/>
                  </a:lnTo>
                  <a:cubicBezTo>
                    <a:pt x="11091" y="186"/>
                    <a:pt x="11091" y="186"/>
                    <a:pt x="11091" y="186"/>
                  </a:cubicBezTo>
                  <a:close/>
                  <a:moveTo>
                    <a:pt x="11014" y="125"/>
                  </a:moveTo>
                  <a:cubicBezTo>
                    <a:pt x="10968" y="126"/>
                    <a:pt x="10955" y="156"/>
                    <a:pt x="10984" y="190"/>
                  </a:cubicBezTo>
                  <a:lnTo>
                    <a:pt x="11011" y="188"/>
                  </a:lnTo>
                  <a:lnTo>
                    <a:pt x="11090" y="186"/>
                  </a:lnTo>
                  <a:lnTo>
                    <a:pt x="11090" y="186"/>
                  </a:lnTo>
                  <a:lnTo>
                    <a:pt x="11032" y="140"/>
                  </a:lnTo>
                  <a:lnTo>
                    <a:pt x="11014" y="125"/>
                  </a:lnTo>
                  <a:close/>
                  <a:moveTo>
                    <a:pt x="21424" y="458"/>
                  </a:moveTo>
                  <a:lnTo>
                    <a:pt x="21420" y="459"/>
                  </a:lnTo>
                  <a:lnTo>
                    <a:pt x="21420" y="459"/>
                  </a:lnTo>
                  <a:cubicBezTo>
                    <a:pt x="21423" y="464"/>
                    <a:pt x="21425" y="467"/>
                    <a:pt x="21426" y="467"/>
                  </a:cubicBezTo>
                  <a:cubicBezTo>
                    <a:pt x="21427" y="467"/>
                    <a:pt x="21427" y="465"/>
                    <a:pt x="21424" y="458"/>
                  </a:cubicBezTo>
                  <a:close/>
                  <a:moveTo>
                    <a:pt x="35864" y="263"/>
                  </a:moveTo>
                  <a:cubicBezTo>
                    <a:pt x="35875" y="263"/>
                    <a:pt x="35885" y="269"/>
                    <a:pt x="35896" y="284"/>
                  </a:cubicBezTo>
                  <a:cubicBezTo>
                    <a:pt x="35919" y="321"/>
                    <a:pt x="35880" y="331"/>
                    <a:pt x="35842" y="331"/>
                  </a:cubicBezTo>
                  <a:cubicBezTo>
                    <a:pt x="35838" y="331"/>
                    <a:pt x="35834" y="331"/>
                    <a:pt x="35830" y="330"/>
                  </a:cubicBezTo>
                  <a:lnTo>
                    <a:pt x="35818" y="330"/>
                  </a:lnTo>
                  <a:cubicBezTo>
                    <a:pt x="35798" y="336"/>
                    <a:pt x="35781" y="361"/>
                    <a:pt x="35781" y="387"/>
                  </a:cubicBezTo>
                  <a:cubicBezTo>
                    <a:pt x="35781" y="412"/>
                    <a:pt x="35744" y="482"/>
                    <a:pt x="35734" y="482"/>
                  </a:cubicBezTo>
                  <a:cubicBezTo>
                    <a:pt x="35733" y="482"/>
                    <a:pt x="35733" y="482"/>
                    <a:pt x="35733" y="482"/>
                  </a:cubicBezTo>
                  <a:cubicBezTo>
                    <a:pt x="35725" y="480"/>
                    <a:pt x="35736" y="446"/>
                    <a:pt x="35759" y="402"/>
                  </a:cubicBezTo>
                  <a:lnTo>
                    <a:pt x="35707" y="366"/>
                  </a:lnTo>
                  <a:cubicBezTo>
                    <a:pt x="35704" y="364"/>
                    <a:pt x="35717" y="339"/>
                    <a:pt x="35728" y="329"/>
                  </a:cubicBezTo>
                  <a:cubicBezTo>
                    <a:pt x="35746" y="317"/>
                    <a:pt x="35767" y="305"/>
                    <a:pt x="35789" y="300"/>
                  </a:cubicBezTo>
                  <a:cubicBezTo>
                    <a:pt x="35814" y="295"/>
                    <a:pt x="35839" y="263"/>
                    <a:pt x="35864" y="263"/>
                  </a:cubicBezTo>
                  <a:close/>
                  <a:moveTo>
                    <a:pt x="26395" y="477"/>
                  </a:moveTo>
                  <a:cubicBezTo>
                    <a:pt x="26398" y="482"/>
                    <a:pt x="26399" y="484"/>
                    <a:pt x="26400" y="484"/>
                  </a:cubicBezTo>
                  <a:cubicBezTo>
                    <a:pt x="26400" y="484"/>
                    <a:pt x="26400" y="482"/>
                    <a:pt x="26398" y="477"/>
                  </a:cubicBezTo>
                  <a:close/>
                  <a:moveTo>
                    <a:pt x="24823" y="583"/>
                  </a:moveTo>
                  <a:cubicBezTo>
                    <a:pt x="24823" y="583"/>
                    <a:pt x="24823" y="583"/>
                    <a:pt x="24822" y="583"/>
                  </a:cubicBezTo>
                  <a:lnTo>
                    <a:pt x="24822" y="583"/>
                  </a:lnTo>
                  <a:lnTo>
                    <a:pt x="24823" y="583"/>
                  </a:lnTo>
                  <a:lnTo>
                    <a:pt x="24823" y="583"/>
                  </a:lnTo>
                  <a:cubicBezTo>
                    <a:pt x="24823" y="583"/>
                    <a:pt x="24823" y="583"/>
                    <a:pt x="24823" y="583"/>
                  </a:cubicBezTo>
                  <a:close/>
                  <a:moveTo>
                    <a:pt x="25668" y="390"/>
                  </a:moveTo>
                  <a:cubicBezTo>
                    <a:pt x="25672" y="390"/>
                    <a:pt x="25653" y="431"/>
                    <a:pt x="25615" y="499"/>
                  </a:cubicBezTo>
                  <a:lnTo>
                    <a:pt x="25611" y="594"/>
                  </a:lnTo>
                  <a:lnTo>
                    <a:pt x="25611" y="606"/>
                  </a:lnTo>
                  <a:cubicBezTo>
                    <a:pt x="25569" y="617"/>
                    <a:pt x="25580" y="644"/>
                    <a:pt x="25600" y="652"/>
                  </a:cubicBezTo>
                  <a:cubicBezTo>
                    <a:pt x="25604" y="654"/>
                    <a:pt x="25600" y="654"/>
                    <a:pt x="25590" y="654"/>
                  </a:cubicBezTo>
                  <a:cubicBezTo>
                    <a:pt x="25554" y="654"/>
                    <a:pt x="25445" y="644"/>
                    <a:pt x="25420" y="609"/>
                  </a:cubicBezTo>
                  <a:cubicBezTo>
                    <a:pt x="25387" y="566"/>
                    <a:pt x="25390" y="526"/>
                    <a:pt x="25426" y="521"/>
                  </a:cubicBezTo>
                  <a:lnTo>
                    <a:pt x="25448" y="517"/>
                  </a:lnTo>
                  <a:lnTo>
                    <a:pt x="25464" y="514"/>
                  </a:lnTo>
                  <a:cubicBezTo>
                    <a:pt x="25485" y="510"/>
                    <a:pt x="25478" y="485"/>
                    <a:pt x="25467" y="476"/>
                  </a:cubicBezTo>
                  <a:cubicBezTo>
                    <a:pt x="25457" y="467"/>
                    <a:pt x="25622" y="452"/>
                    <a:pt x="25653" y="408"/>
                  </a:cubicBezTo>
                  <a:cubicBezTo>
                    <a:pt x="25662" y="396"/>
                    <a:pt x="25666" y="390"/>
                    <a:pt x="25668" y="390"/>
                  </a:cubicBezTo>
                  <a:close/>
                  <a:moveTo>
                    <a:pt x="23225" y="495"/>
                  </a:moveTo>
                  <a:cubicBezTo>
                    <a:pt x="23245" y="495"/>
                    <a:pt x="23265" y="496"/>
                    <a:pt x="23272" y="504"/>
                  </a:cubicBezTo>
                  <a:cubicBezTo>
                    <a:pt x="23300" y="544"/>
                    <a:pt x="23333" y="586"/>
                    <a:pt x="23346" y="632"/>
                  </a:cubicBezTo>
                  <a:lnTo>
                    <a:pt x="23352" y="653"/>
                  </a:lnTo>
                  <a:cubicBezTo>
                    <a:pt x="23336" y="671"/>
                    <a:pt x="23312" y="680"/>
                    <a:pt x="23287" y="680"/>
                  </a:cubicBezTo>
                  <a:cubicBezTo>
                    <a:pt x="23268" y="680"/>
                    <a:pt x="23249" y="674"/>
                    <a:pt x="23233" y="664"/>
                  </a:cubicBezTo>
                  <a:lnTo>
                    <a:pt x="23258" y="618"/>
                  </a:lnTo>
                  <a:cubicBezTo>
                    <a:pt x="23267" y="603"/>
                    <a:pt x="23189" y="579"/>
                    <a:pt x="23197" y="535"/>
                  </a:cubicBezTo>
                  <a:cubicBezTo>
                    <a:pt x="23200" y="521"/>
                    <a:pt x="23202" y="495"/>
                    <a:pt x="23208" y="495"/>
                  </a:cubicBezTo>
                  <a:cubicBezTo>
                    <a:pt x="23213" y="495"/>
                    <a:pt x="23219" y="495"/>
                    <a:pt x="23225" y="495"/>
                  </a:cubicBezTo>
                  <a:close/>
                  <a:moveTo>
                    <a:pt x="28815" y="711"/>
                  </a:moveTo>
                  <a:cubicBezTo>
                    <a:pt x="28843" y="711"/>
                    <a:pt x="28913" y="729"/>
                    <a:pt x="28915" y="751"/>
                  </a:cubicBezTo>
                  <a:lnTo>
                    <a:pt x="28906" y="757"/>
                  </a:lnTo>
                  <a:cubicBezTo>
                    <a:pt x="28874" y="780"/>
                    <a:pt x="28831" y="792"/>
                    <a:pt x="28802" y="816"/>
                  </a:cubicBezTo>
                  <a:cubicBezTo>
                    <a:pt x="28793" y="822"/>
                    <a:pt x="28785" y="825"/>
                    <a:pt x="28779" y="825"/>
                  </a:cubicBezTo>
                  <a:cubicBezTo>
                    <a:pt x="28765" y="825"/>
                    <a:pt x="28758" y="811"/>
                    <a:pt x="28746" y="805"/>
                  </a:cubicBezTo>
                  <a:cubicBezTo>
                    <a:pt x="28714" y="787"/>
                    <a:pt x="28732" y="777"/>
                    <a:pt x="28750" y="760"/>
                  </a:cubicBezTo>
                  <a:lnTo>
                    <a:pt x="28761" y="750"/>
                  </a:lnTo>
                  <a:cubicBezTo>
                    <a:pt x="28764" y="728"/>
                    <a:pt x="28788" y="711"/>
                    <a:pt x="28815" y="711"/>
                  </a:cubicBezTo>
                  <a:close/>
                  <a:moveTo>
                    <a:pt x="19921" y="773"/>
                  </a:moveTo>
                  <a:cubicBezTo>
                    <a:pt x="19933" y="773"/>
                    <a:pt x="19932" y="791"/>
                    <a:pt x="19934" y="803"/>
                  </a:cubicBezTo>
                  <a:cubicBezTo>
                    <a:pt x="19939" y="826"/>
                    <a:pt x="19954" y="829"/>
                    <a:pt x="19970" y="829"/>
                  </a:cubicBezTo>
                  <a:cubicBezTo>
                    <a:pt x="19976" y="829"/>
                    <a:pt x="19982" y="829"/>
                    <a:pt x="19988" y="829"/>
                  </a:cubicBezTo>
                  <a:cubicBezTo>
                    <a:pt x="19995" y="829"/>
                    <a:pt x="20002" y="830"/>
                    <a:pt x="20008" y="832"/>
                  </a:cubicBezTo>
                  <a:lnTo>
                    <a:pt x="20026" y="839"/>
                  </a:lnTo>
                  <a:cubicBezTo>
                    <a:pt x="20051" y="865"/>
                    <a:pt x="19958" y="888"/>
                    <a:pt x="19924" y="888"/>
                  </a:cubicBezTo>
                  <a:cubicBezTo>
                    <a:pt x="19891" y="888"/>
                    <a:pt x="19888" y="870"/>
                    <a:pt x="19917" y="852"/>
                  </a:cubicBezTo>
                  <a:lnTo>
                    <a:pt x="19874" y="826"/>
                  </a:lnTo>
                  <a:cubicBezTo>
                    <a:pt x="19871" y="824"/>
                    <a:pt x="19885" y="795"/>
                    <a:pt x="19898" y="785"/>
                  </a:cubicBezTo>
                  <a:cubicBezTo>
                    <a:pt x="19909" y="777"/>
                    <a:pt x="19916" y="773"/>
                    <a:pt x="19921" y="773"/>
                  </a:cubicBezTo>
                  <a:close/>
                  <a:moveTo>
                    <a:pt x="11706" y="820"/>
                  </a:moveTo>
                  <a:cubicBezTo>
                    <a:pt x="11727" y="820"/>
                    <a:pt x="11744" y="825"/>
                    <a:pt x="11755" y="834"/>
                  </a:cubicBezTo>
                  <a:cubicBezTo>
                    <a:pt x="11777" y="855"/>
                    <a:pt x="11745" y="962"/>
                    <a:pt x="11718" y="990"/>
                  </a:cubicBezTo>
                  <a:lnTo>
                    <a:pt x="11677" y="986"/>
                  </a:lnTo>
                  <a:cubicBezTo>
                    <a:pt x="11656" y="983"/>
                    <a:pt x="11636" y="966"/>
                    <a:pt x="11616" y="956"/>
                  </a:cubicBezTo>
                  <a:cubicBezTo>
                    <a:pt x="11568" y="936"/>
                    <a:pt x="11549" y="894"/>
                    <a:pt x="11582" y="868"/>
                  </a:cubicBezTo>
                  <a:lnTo>
                    <a:pt x="11617" y="842"/>
                  </a:lnTo>
                  <a:cubicBezTo>
                    <a:pt x="11647" y="828"/>
                    <a:pt x="11679" y="820"/>
                    <a:pt x="11706" y="820"/>
                  </a:cubicBezTo>
                  <a:close/>
                  <a:moveTo>
                    <a:pt x="26174" y="904"/>
                  </a:moveTo>
                  <a:cubicBezTo>
                    <a:pt x="26176" y="904"/>
                    <a:pt x="26179" y="905"/>
                    <a:pt x="26181" y="906"/>
                  </a:cubicBezTo>
                  <a:cubicBezTo>
                    <a:pt x="26203" y="925"/>
                    <a:pt x="26161" y="1001"/>
                    <a:pt x="26132" y="1028"/>
                  </a:cubicBezTo>
                  <a:cubicBezTo>
                    <a:pt x="26121" y="1041"/>
                    <a:pt x="26109" y="1047"/>
                    <a:pt x="26100" y="1047"/>
                  </a:cubicBezTo>
                  <a:cubicBezTo>
                    <a:pt x="26088" y="1047"/>
                    <a:pt x="26080" y="1037"/>
                    <a:pt x="26079" y="1017"/>
                  </a:cubicBezTo>
                  <a:cubicBezTo>
                    <a:pt x="26078" y="985"/>
                    <a:pt x="26144" y="904"/>
                    <a:pt x="26174" y="904"/>
                  </a:cubicBezTo>
                  <a:close/>
                  <a:moveTo>
                    <a:pt x="35668" y="1316"/>
                  </a:moveTo>
                  <a:cubicBezTo>
                    <a:pt x="35679" y="1316"/>
                    <a:pt x="35700" y="1363"/>
                    <a:pt x="35717" y="1428"/>
                  </a:cubicBezTo>
                  <a:lnTo>
                    <a:pt x="35771" y="1481"/>
                  </a:lnTo>
                  <a:cubicBezTo>
                    <a:pt x="35771" y="1482"/>
                    <a:pt x="35747" y="1502"/>
                    <a:pt x="35731" y="1512"/>
                  </a:cubicBezTo>
                  <a:cubicBezTo>
                    <a:pt x="35730" y="1512"/>
                    <a:pt x="35730" y="1512"/>
                    <a:pt x="35729" y="1512"/>
                  </a:cubicBezTo>
                  <a:cubicBezTo>
                    <a:pt x="35723" y="1512"/>
                    <a:pt x="35713" y="1506"/>
                    <a:pt x="35705" y="1502"/>
                  </a:cubicBezTo>
                  <a:lnTo>
                    <a:pt x="35628" y="1466"/>
                  </a:lnTo>
                  <a:cubicBezTo>
                    <a:pt x="35630" y="1400"/>
                    <a:pt x="35658" y="1324"/>
                    <a:pt x="35666" y="1316"/>
                  </a:cubicBezTo>
                  <a:cubicBezTo>
                    <a:pt x="35667" y="1316"/>
                    <a:pt x="35668" y="1316"/>
                    <a:pt x="35668" y="1316"/>
                  </a:cubicBezTo>
                  <a:close/>
                  <a:moveTo>
                    <a:pt x="2809" y="1519"/>
                  </a:moveTo>
                  <a:cubicBezTo>
                    <a:pt x="2834" y="1519"/>
                    <a:pt x="2888" y="1606"/>
                    <a:pt x="2869" y="1644"/>
                  </a:cubicBezTo>
                  <a:cubicBezTo>
                    <a:pt x="2860" y="1662"/>
                    <a:pt x="2846" y="1670"/>
                    <a:pt x="2828" y="1670"/>
                  </a:cubicBezTo>
                  <a:cubicBezTo>
                    <a:pt x="2804" y="1670"/>
                    <a:pt x="2775" y="1655"/>
                    <a:pt x="2749" y="1625"/>
                  </a:cubicBezTo>
                  <a:lnTo>
                    <a:pt x="2709" y="1614"/>
                  </a:lnTo>
                  <a:lnTo>
                    <a:pt x="2623" y="1592"/>
                  </a:lnTo>
                  <a:cubicBezTo>
                    <a:pt x="2652" y="1558"/>
                    <a:pt x="2679" y="1536"/>
                    <a:pt x="2691" y="1536"/>
                  </a:cubicBezTo>
                  <a:cubicBezTo>
                    <a:pt x="2694" y="1536"/>
                    <a:pt x="2695" y="1536"/>
                    <a:pt x="2697" y="1538"/>
                  </a:cubicBezTo>
                  <a:cubicBezTo>
                    <a:pt x="2699" y="1542"/>
                    <a:pt x="2706" y="1543"/>
                    <a:pt x="2717" y="1543"/>
                  </a:cubicBezTo>
                  <a:cubicBezTo>
                    <a:pt x="2744" y="1543"/>
                    <a:pt x="2790" y="1533"/>
                    <a:pt x="2803" y="1521"/>
                  </a:cubicBezTo>
                  <a:cubicBezTo>
                    <a:pt x="2805" y="1519"/>
                    <a:pt x="2807" y="1519"/>
                    <a:pt x="2809" y="1519"/>
                  </a:cubicBezTo>
                  <a:close/>
                  <a:moveTo>
                    <a:pt x="17043" y="1709"/>
                  </a:moveTo>
                  <a:cubicBezTo>
                    <a:pt x="17105" y="1709"/>
                    <a:pt x="17161" y="1721"/>
                    <a:pt x="17177" y="1741"/>
                  </a:cubicBezTo>
                  <a:cubicBezTo>
                    <a:pt x="17196" y="1763"/>
                    <a:pt x="17227" y="1827"/>
                    <a:pt x="17199" y="1827"/>
                  </a:cubicBezTo>
                  <a:cubicBezTo>
                    <a:pt x="17198" y="1827"/>
                    <a:pt x="17198" y="1827"/>
                    <a:pt x="17198" y="1827"/>
                  </a:cubicBezTo>
                  <a:lnTo>
                    <a:pt x="17174" y="1829"/>
                  </a:lnTo>
                  <a:cubicBezTo>
                    <a:pt x="17171" y="1829"/>
                    <a:pt x="17168" y="1829"/>
                    <a:pt x="17165" y="1829"/>
                  </a:cubicBezTo>
                  <a:cubicBezTo>
                    <a:pt x="17104" y="1829"/>
                    <a:pt x="17037" y="1808"/>
                    <a:pt x="17024" y="1772"/>
                  </a:cubicBezTo>
                  <a:lnTo>
                    <a:pt x="17004" y="1711"/>
                  </a:lnTo>
                  <a:cubicBezTo>
                    <a:pt x="17017" y="1710"/>
                    <a:pt x="17031" y="1709"/>
                    <a:pt x="17043" y="1709"/>
                  </a:cubicBezTo>
                  <a:close/>
                  <a:moveTo>
                    <a:pt x="5383" y="2026"/>
                  </a:moveTo>
                  <a:cubicBezTo>
                    <a:pt x="5383" y="2026"/>
                    <a:pt x="5383" y="2026"/>
                    <a:pt x="5384" y="2026"/>
                  </a:cubicBezTo>
                  <a:lnTo>
                    <a:pt x="5388" y="2031"/>
                  </a:lnTo>
                  <a:lnTo>
                    <a:pt x="5403" y="2051"/>
                  </a:lnTo>
                  <a:cubicBezTo>
                    <a:pt x="5417" y="2076"/>
                    <a:pt x="5416" y="2095"/>
                    <a:pt x="5402" y="2095"/>
                  </a:cubicBezTo>
                  <a:lnTo>
                    <a:pt x="5389" y="2093"/>
                  </a:lnTo>
                  <a:cubicBezTo>
                    <a:pt x="5380" y="2093"/>
                    <a:pt x="5371" y="2087"/>
                    <a:pt x="5365" y="2087"/>
                  </a:cubicBezTo>
                  <a:cubicBezTo>
                    <a:pt x="5364" y="2087"/>
                    <a:pt x="5364" y="2087"/>
                    <a:pt x="5363" y="2087"/>
                  </a:cubicBezTo>
                  <a:lnTo>
                    <a:pt x="5241" y="2139"/>
                  </a:lnTo>
                  <a:cubicBezTo>
                    <a:pt x="5183" y="2119"/>
                    <a:pt x="5241" y="2064"/>
                    <a:pt x="5262" y="2064"/>
                  </a:cubicBezTo>
                  <a:cubicBezTo>
                    <a:pt x="5263" y="2064"/>
                    <a:pt x="5264" y="2064"/>
                    <a:pt x="5265" y="2065"/>
                  </a:cubicBezTo>
                  <a:cubicBezTo>
                    <a:pt x="5273" y="2068"/>
                    <a:pt x="5281" y="2069"/>
                    <a:pt x="5290" y="2069"/>
                  </a:cubicBezTo>
                  <a:cubicBezTo>
                    <a:pt x="5301" y="2069"/>
                    <a:pt x="5311" y="2066"/>
                    <a:pt x="5318" y="2060"/>
                  </a:cubicBezTo>
                  <a:cubicBezTo>
                    <a:pt x="5330" y="2050"/>
                    <a:pt x="5371" y="2026"/>
                    <a:pt x="5383" y="2026"/>
                  </a:cubicBezTo>
                  <a:close/>
                  <a:moveTo>
                    <a:pt x="4544" y="2081"/>
                  </a:moveTo>
                  <a:cubicBezTo>
                    <a:pt x="4554" y="2081"/>
                    <a:pt x="4575" y="2092"/>
                    <a:pt x="4584" y="2101"/>
                  </a:cubicBezTo>
                  <a:cubicBezTo>
                    <a:pt x="4589" y="2106"/>
                    <a:pt x="4587" y="2124"/>
                    <a:pt x="4581" y="2128"/>
                  </a:cubicBezTo>
                  <a:lnTo>
                    <a:pt x="4520" y="2160"/>
                  </a:lnTo>
                  <a:cubicBezTo>
                    <a:pt x="4472" y="2193"/>
                    <a:pt x="4396" y="2209"/>
                    <a:pt x="4356" y="2209"/>
                  </a:cubicBezTo>
                  <a:cubicBezTo>
                    <a:pt x="4346" y="2209"/>
                    <a:pt x="4339" y="2208"/>
                    <a:pt x="4334" y="2206"/>
                  </a:cubicBezTo>
                  <a:cubicBezTo>
                    <a:pt x="4308" y="2196"/>
                    <a:pt x="4369" y="2154"/>
                    <a:pt x="4467" y="2111"/>
                  </a:cubicBezTo>
                  <a:lnTo>
                    <a:pt x="4541" y="2081"/>
                  </a:lnTo>
                  <a:cubicBezTo>
                    <a:pt x="4542" y="2081"/>
                    <a:pt x="4543" y="2081"/>
                    <a:pt x="4544" y="2081"/>
                  </a:cubicBezTo>
                  <a:close/>
                  <a:moveTo>
                    <a:pt x="35936" y="1993"/>
                  </a:moveTo>
                  <a:cubicBezTo>
                    <a:pt x="35946" y="1993"/>
                    <a:pt x="35942" y="2007"/>
                    <a:pt x="35921" y="2035"/>
                  </a:cubicBezTo>
                  <a:lnTo>
                    <a:pt x="35934" y="2095"/>
                  </a:lnTo>
                  <a:lnTo>
                    <a:pt x="35944" y="2144"/>
                  </a:lnTo>
                  <a:cubicBezTo>
                    <a:pt x="35911" y="2187"/>
                    <a:pt x="35880" y="2216"/>
                    <a:pt x="35868" y="2216"/>
                  </a:cubicBezTo>
                  <a:cubicBezTo>
                    <a:pt x="35866" y="2216"/>
                    <a:pt x="35864" y="2215"/>
                    <a:pt x="35864" y="2214"/>
                  </a:cubicBezTo>
                  <a:cubicBezTo>
                    <a:pt x="35862" y="2209"/>
                    <a:pt x="35851" y="2206"/>
                    <a:pt x="35838" y="2206"/>
                  </a:cubicBezTo>
                  <a:cubicBezTo>
                    <a:pt x="35817" y="2206"/>
                    <a:pt x="35790" y="2212"/>
                    <a:pt x="35777" y="2222"/>
                  </a:cubicBezTo>
                  <a:cubicBezTo>
                    <a:pt x="35776" y="2223"/>
                    <a:pt x="35776" y="2223"/>
                    <a:pt x="35775" y="2223"/>
                  </a:cubicBezTo>
                  <a:cubicBezTo>
                    <a:pt x="35763" y="2223"/>
                    <a:pt x="35823" y="2065"/>
                    <a:pt x="35881" y="2023"/>
                  </a:cubicBezTo>
                  <a:cubicBezTo>
                    <a:pt x="35909" y="2003"/>
                    <a:pt x="35927" y="1993"/>
                    <a:pt x="35936" y="1993"/>
                  </a:cubicBezTo>
                  <a:close/>
                  <a:moveTo>
                    <a:pt x="1860" y="2071"/>
                  </a:moveTo>
                  <a:cubicBezTo>
                    <a:pt x="1899" y="2076"/>
                    <a:pt x="1932" y="2093"/>
                    <a:pt x="1932" y="2111"/>
                  </a:cubicBezTo>
                  <a:cubicBezTo>
                    <a:pt x="1932" y="2127"/>
                    <a:pt x="1868" y="2196"/>
                    <a:pt x="1857" y="2219"/>
                  </a:cubicBezTo>
                  <a:cubicBezTo>
                    <a:pt x="1853" y="2225"/>
                    <a:pt x="1849" y="2228"/>
                    <a:pt x="1843" y="2228"/>
                  </a:cubicBezTo>
                  <a:cubicBezTo>
                    <a:pt x="1829" y="2228"/>
                    <a:pt x="1808" y="2210"/>
                    <a:pt x="1789" y="2180"/>
                  </a:cubicBezTo>
                  <a:lnTo>
                    <a:pt x="1791" y="2153"/>
                  </a:lnTo>
                  <a:cubicBezTo>
                    <a:pt x="1794" y="2127"/>
                    <a:pt x="1820" y="2099"/>
                    <a:pt x="1845" y="2081"/>
                  </a:cubicBezTo>
                  <a:lnTo>
                    <a:pt x="1860" y="2071"/>
                  </a:lnTo>
                  <a:close/>
                  <a:moveTo>
                    <a:pt x="3245" y="2181"/>
                  </a:moveTo>
                  <a:cubicBezTo>
                    <a:pt x="3256" y="2181"/>
                    <a:pt x="3310" y="2243"/>
                    <a:pt x="3350" y="2243"/>
                  </a:cubicBezTo>
                  <a:cubicBezTo>
                    <a:pt x="3354" y="2243"/>
                    <a:pt x="3359" y="2242"/>
                    <a:pt x="3363" y="2240"/>
                  </a:cubicBezTo>
                  <a:cubicBezTo>
                    <a:pt x="3380" y="2232"/>
                    <a:pt x="3396" y="2228"/>
                    <a:pt x="3409" y="2228"/>
                  </a:cubicBezTo>
                  <a:cubicBezTo>
                    <a:pt x="3425" y="2228"/>
                    <a:pt x="3435" y="2235"/>
                    <a:pt x="3435" y="2247"/>
                  </a:cubicBezTo>
                  <a:lnTo>
                    <a:pt x="3426" y="2253"/>
                  </a:lnTo>
                  <a:lnTo>
                    <a:pt x="3400" y="2281"/>
                  </a:lnTo>
                  <a:cubicBezTo>
                    <a:pt x="3388" y="2292"/>
                    <a:pt x="3376" y="2297"/>
                    <a:pt x="3365" y="2297"/>
                  </a:cubicBezTo>
                  <a:cubicBezTo>
                    <a:pt x="3346" y="2297"/>
                    <a:pt x="3329" y="2282"/>
                    <a:pt x="3323" y="2256"/>
                  </a:cubicBezTo>
                  <a:lnTo>
                    <a:pt x="3254" y="2264"/>
                  </a:lnTo>
                  <a:lnTo>
                    <a:pt x="3172" y="2275"/>
                  </a:lnTo>
                  <a:cubicBezTo>
                    <a:pt x="3189" y="2227"/>
                    <a:pt x="3233" y="2184"/>
                    <a:pt x="3244" y="2181"/>
                  </a:cubicBezTo>
                  <a:cubicBezTo>
                    <a:pt x="3245" y="2181"/>
                    <a:pt x="3245" y="2181"/>
                    <a:pt x="3245" y="2181"/>
                  </a:cubicBezTo>
                  <a:close/>
                  <a:moveTo>
                    <a:pt x="2903" y="2182"/>
                  </a:moveTo>
                  <a:cubicBezTo>
                    <a:pt x="2907" y="2182"/>
                    <a:pt x="2911" y="2183"/>
                    <a:pt x="2915" y="2183"/>
                  </a:cubicBezTo>
                  <a:cubicBezTo>
                    <a:pt x="2968" y="2185"/>
                    <a:pt x="2910" y="2388"/>
                    <a:pt x="2838" y="2393"/>
                  </a:cubicBezTo>
                  <a:lnTo>
                    <a:pt x="2782" y="2359"/>
                  </a:lnTo>
                  <a:cubicBezTo>
                    <a:pt x="2766" y="2349"/>
                    <a:pt x="2740" y="2330"/>
                    <a:pt x="2744" y="2323"/>
                  </a:cubicBezTo>
                  <a:cubicBezTo>
                    <a:pt x="2752" y="2304"/>
                    <a:pt x="2758" y="2298"/>
                    <a:pt x="2764" y="2298"/>
                  </a:cubicBezTo>
                  <a:cubicBezTo>
                    <a:pt x="2777" y="2298"/>
                    <a:pt x="2786" y="2328"/>
                    <a:pt x="2800" y="2328"/>
                  </a:cubicBezTo>
                  <a:cubicBezTo>
                    <a:pt x="2800" y="2328"/>
                    <a:pt x="2801" y="2328"/>
                    <a:pt x="2801" y="2328"/>
                  </a:cubicBezTo>
                  <a:lnTo>
                    <a:pt x="2847" y="2318"/>
                  </a:lnTo>
                  <a:cubicBezTo>
                    <a:pt x="2904" y="2305"/>
                    <a:pt x="2873" y="2238"/>
                    <a:pt x="2854" y="2217"/>
                  </a:cubicBezTo>
                  <a:cubicBezTo>
                    <a:pt x="2836" y="2197"/>
                    <a:pt x="2858" y="2182"/>
                    <a:pt x="2903" y="2182"/>
                  </a:cubicBezTo>
                  <a:close/>
                  <a:moveTo>
                    <a:pt x="878" y="2217"/>
                  </a:moveTo>
                  <a:cubicBezTo>
                    <a:pt x="888" y="2217"/>
                    <a:pt x="897" y="2220"/>
                    <a:pt x="902" y="2226"/>
                  </a:cubicBezTo>
                  <a:cubicBezTo>
                    <a:pt x="913" y="2238"/>
                    <a:pt x="939" y="2245"/>
                    <a:pt x="958" y="2245"/>
                  </a:cubicBezTo>
                  <a:cubicBezTo>
                    <a:pt x="970" y="2245"/>
                    <a:pt x="979" y="2243"/>
                    <a:pt x="981" y="2236"/>
                  </a:cubicBezTo>
                  <a:cubicBezTo>
                    <a:pt x="981" y="2234"/>
                    <a:pt x="983" y="2233"/>
                    <a:pt x="986" y="2233"/>
                  </a:cubicBezTo>
                  <a:cubicBezTo>
                    <a:pt x="1006" y="2233"/>
                    <a:pt x="1078" y="2282"/>
                    <a:pt x="1070" y="2312"/>
                  </a:cubicBezTo>
                  <a:cubicBezTo>
                    <a:pt x="1063" y="2341"/>
                    <a:pt x="1022" y="2359"/>
                    <a:pt x="975" y="2359"/>
                  </a:cubicBezTo>
                  <a:cubicBezTo>
                    <a:pt x="966" y="2359"/>
                    <a:pt x="956" y="2358"/>
                    <a:pt x="946" y="2357"/>
                  </a:cubicBezTo>
                  <a:lnTo>
                    <a:pt x="936" y="2430"/>
                  </a:lnTo>
                  <a:cubicBezTo>
                    <a:pt x="933" y="2446"/>
                    <a:pt x="889" y="2456"/>
                    <a:pt x="850" y="2456"/>
                  </a:cubicBezTo>
                  <a:cubicBezTo>
                    <a:pt x="826" y="2456"/>
                    <a:pt x="803" y="2452"/>
                    <a:pt x="794" y="2443"/>
                  </a:cubicBezTo>
                  <a:cubicBezTo>
                    <a:pt x="762" y="2410"/>
                    <a:pt x="730" y="2373"/>
                    <a:pt x="712" y="2333"/>
                  </a:cubicBezTo>
                  <a:cubicBezTo>
                    <a:pt x="703" y="2312"/>
                    <a:pt x="689" y="2275"/>
                    <a:pt x="751" y="2263"/>
                  </a:cubicBezTo>
                  <a:lnTo>
                    <a:pt x="788" y="2257"/>
                  </a:lnTo>
                  <a:cubicBezTo>
                    <a:pt x="820" y="2232"/>
                    <a:pt x="854" y="2217"/>
                    <a:pt x="878" y="2217"/>
                  </a:cubicBezTo>
                  <a:close/>
                  <a:moveTo>
                    <a:pt x="2238" y="2266"/>
                  </a:moveTo>
                  <a:lnTo>
                    <a:pt x="2244" y="2267"/>
                  </a:lnTo>
                  <a:cubicBezTo>
                    <a:pt x="2272" y="2275"/>
                    <a:pt x="2296" y="2289"/>
                    <a:pt x="2324" y="2297"/>
                  </a:cubicBezTo>
                  <a:cubicBezTo>
                    <a:pt x="2328" y="2298"/>
                    <a:pt x="2333" y="2298"/>
                    <a:pt x="2337" y="2298"/>
                  </a:cubicBezTo>
                  <a:cubicBezTo>
                    <a:pt x="2346" y="2298"/>
                    <a:pt x="2355" y="2297"/>
                    <a:pt x="2364" y="2297"/>
                  </a:cubicBezTo>
                  <a:cubicBezTo>
                    <a:pt x="2380" y="2297"/>
                    <a:pt x="2394" y="2301"/>
                    <a:pt x="2397" y="2324"/>
                  </a:cubicBezTo>
                  <a:cubicBezTo>
                    <a:pt x="2401" y="2342"/>
                    <a:pt x="2339" y="2386"/>
                    <a:pt x="2307" y="2386"/>
                  </a:cubicBezTo>
                  <a:cubicBezTo>
                    <a:pt x="2304" y="2386"/>
                    <a:pt x="2300" y="2386"/>
                    <a:pt x="2298" y="2384"/>
                  </a:cubicBezTo>
                  <a:cubicBezTo>
                    <a:pt x="2266" y="2368"/>
                    <a:pt x="2237" y="2361"/>
                    <a:pt x="2211" y="2361"/>
                  </a:cubicBezTo>
                  <a:cubicBezTo>
                    <a:pt x="2127" y="2361"/>
                    <a:pt x="2069" y="2429"/>
                    <a:pt x="1995" y="2455"/>
                  </a:cubicBezTo>
                  <a:cubicBezTo>
                    <a:pt x="1972" y="2463"/>
                    <a:pt x="1959" y="2481"/>
                    <a:pt x="1933" y="2481"/>
                  </a:cubicBezTo>
                  <a:cubicBezTo>
                    <a:pt x="1925" y="2481"/>
                    <a:pt x="1914" y="2479"/>
                    <a:pt x="1902" y="2474"/>
                  </a:cubicBezTo>
                  <a:cubicBezTo>
                    <a:pt x="1884" y="2466"/>
                    <a:pt x="1867" y="2463"/>
                    <a:pt x="1851" y="2463"/>
                  </a:cubicBezTo>
                  <a:cubicBezTo>
                    <a:pt x="1800" y="2463"/>
                    <a:pt x="1766" y="2498"/>
                    <a:pt x="1790" y="2545"/>
                  </a:cubicBezTo>
                  <a:cubicBezTo>
                    <a:pt x="1828" y="2618"/>
                    <a:pt x="1764" y="2636"/>
                    <a:pt x="1725" y="2671"/>
                  </a:cubicBezTo>
                  <a:cubicBezTo>
                    <a:pt x="1722" y="2673"/>
                    <a:pt x="1714" y="2674"/>
                    <a:pt x="1707" y="2674"/>
                  </a:cubicBezTo>
                  <a:cubicBezTo>
                    <a:pt x="1699" y="2674"/>
                    <a:pt x="1692" y="2673"/>
                    <a:pt x="1690" y="2671"/>
                  </a:cubicBezTo>
                  <a:cubicBezTo>
                    <a:pt x="1680" y="2661"/>
                    <a:pt x="1667" y="2641"/>
                    <a:pt x="1672" y="2632"/>
                  </a:cubicBezTo>
                  <a:cubicBezTo>
                    <a:pt x="1687" y="2601"/>
                    <a:pt x="1714" y="2574"/>
                    <a:pt x="1731" y="2544"/>
                  </a:cubicBezTo>
                  <a:cubicBezTo>
                    <a:pt x="1760" y="2488"/>
                    <a:pt x="1753" y="2479"/>
                    <a:pt x="1683" y="2417"/>
                  </a:cubicBezTo>
                  <a:lnTo>
                    <a:pt x="1634" y="2373"/>
                  </a:lnTo>
                  <a:cubicBezTo>
                    <a:pt x="1644" y="2368"/>
                    <a:pt x="1655" y="2366"/>
                    <a:pt x="1664" y="2366"/>
                  </a:cubicBezTo>
                  <a:cubicBezTo>
                    <a:pt x="1691" y="2366"/>
                    <a:pt x="1709" y="2387"/>
                    <a:pt x="1703" y="2420"/>
                  </a:cubicBezTo>
                  <a:lnTo>
                    <a:pt x="1792" y="2372"/>
                  </a:lnTo>
                  <a:lnTo>
                    <a:pt x="1854" y="2340"/>
                  </a:lnTo>
                  <a:cubicBezTo>
                    <a:pt x="1914" y="2327"/>
                    <a:pt x="1979" y="2319"/>
                    <a:pt x="2022" y="2319"/>
                  </a:cubicBezTo>
                  <a:cubicBezTo>
                    <a:pt x="2037" y="2319"/>
                    <a:pt x="2049" y="2320"/>
                    <a:pt x="2057" y="2323"/>
                  </a:cubicBezTo>
                  <a:lnTo>
                    <a:pt x="2092" y="2314"/>
                  </a:lnTo>
                  <a:cubicBezTo>
                    <a:pt x="2096" y="2314"/>
                    <a:pt x="2099" y="2313"/>
                    <a:pt x="2103" y="2313"/>
                  </a:cubicBezTo>
                  <a:cubicBezTo>
                    <a:pt x="2127" y="2313"/>
                    <a:pt x="2155" y="2326"/>
                    <a:pt x="2182" y="2328"/>
                  </a:cubicBezTo>
                  <a:lnTo>
                    <a:pt x="2211" y="2329"/>
                  </a:lnTo>
                  <a:cubicBezTo>
                    <a:pt x="2212" y="2305"/>
                    <a:pt x="2226" y="2277"/>
                    <a:pt x="2238" y="2266"/>
                  </a:cubicBezTo>
                  <a:close/>
                  <a:moveTo>
                    <a:pt x="34735" y="2619"/>
                  </a:moveTo>
                  <a:cubicBezTo>
                    <a:pt x="34783" y="2619"/>
                    <a:pt x="34833" y="2630"/>
                    <a:pt x="34857" y="2648"/>
                  </a:cubicBezTo>
                  <a:lnTo>
                    <a:pt x="34875" y="2669"/>
                  </a:lnTo>
                  <a:lnTo>
                    <a:pt x="34888" y="2683"/>
                  </a:lnTo>
                  <a:cubicBezTo>
                    <a:pt x="34893" y="2705"/>
                    <a:pt x="34878" y="2725"/>
                    <a:pt x="34853" y="2727"/>
                  </a:cubicBezTo>
                  <a:lnTo>
                    <a:pt x="34832" y="2725"/>
                  </a:lnTo>
                  <a:cubicBezTo>
                    <a:pt x="34822" y="2724"/>
                    <a:pt x="34815" y="2708"/>
                    <a:pt x="34805" y="2704"/>
                  </a:cubicBezTo>
                  <a:cubicBezTo>
                    <a:pt x="34800" y="2702"/>
                    <a:pt x="34794" y="2702"/>
                    <a:pt x="34788" y="2702"/>
                  </a:cubicBezTo>
                  <a:cubicBezTo>
                    <a:pt x="34774" y="2702"/>
                    <a:pt x="34759" y="2705"/>
                    <a:pt x="34746" y="2705"/>
                  </a:cubicBezTo>
                  <a:cubicBezTo>
                    <a:pt x="34730" y="2705"/>
                    <a:pt x="34716" y="2700"/>
                    <a:pt x="34709" y="2678"/>
                  </a:cubicBezTo>
                  <a:lnTo>
                    <a:pt x="34694" y="2622"/>
                  </a:lnTo>
                  <a:cubicBezTo>
                    <a:pt x="34707" y="2620"/>
                    <a:pt x="34721" y="2619"/>
                    <a:pt x="34735" y="2619"/>
                  </a:cubicBezTo>
                  <a:close/>
                  <a:moveTo>
                    <a:pt x="34584" y="2706"/>
                  </a:moveTo>
                  <a:cubicBezTo>
                    <a:pt x="34597" y="2706"/>
                    <a:pt x="34591" y="2726"/>
                    <a:pt x="34564" y="2758"/>
                  </a:cubicBezTo>
                  <a:lnTo>
                    <a:pt x="34518" y="2779"/>
                  </a:lnTo>
                  <a:cubicBezTo>
                    <a:pt x="34476" y="2798"/>
                    <a:pt x="34437" y="2812"/>
                    <a:pt x="34426" y="2854"/>
                  </a:cubicBezTo>
                  <a:lnTo>
                    <a:pt x="34425" y="2858"/>
                  </a:lnTo>
                  <a:cubicBezTo>
                    <a:pt x="34423" y="2858"/>
                    <a:pt x="34422" y="2858"/>
                    <a:pt x="34421" y="2858"/>
                  </a:cubicBezTo>
                  <a:cubicBezTo>
                    <a:pt x="34398" y="2858"/>
                    <a:pt x="34375" y="2850"/>
                    <a:pt x="34366" y="2839"/>
                  </a:cubicBezTo>
                  <a:lnTo>
                    <a:pt x="34364" y="2826"/>
                  </a:lnTo>
                  <a:lnTo>
                    <a:pt x="34349" y="2762"/>
                  </a:lnTo>
                  <a:cubicBezTo>
                    <a:pt x="34410" y="2730"/>
                    <a:pt x="34545" y="2720"/>
                    <a:pt x="34572" y="2709"/>
                  </a:cubicBezTo>
                  <a:cubicBezTo>
                    <a:pt x="34577" y="2707"/>
                    <a:pt x="34581" y="2706"/>
                    <a:pt x="34584" y="2706"/>
                  </a:cubicBezTo>
                  <a:close/>
                  <a:moveTo>
                    <a:pt x="6533" y="2999"/>
                  </a:moveTo>
                  <a:cubicBezTo>
                    <a:pt x="6539" y="2999"/>
                    <a:pt x="6547" y="3002"/>
                    <a:pt x="6555" y="3007"/>
                  </a:cubicBezTo>
                  <a:cubicBezTo>
                    <a:pt x="6576" y="3022"/>
                    <a:pt x="6629" y="3040"/>
                    <a:pt x="6650" y="3040"/>
                  </a:cubicBezTo>
                  <a:cubicBezTo>
                    <a:pt x="6655" y="3040"/>
                    <a:pt x="6658" y="3039"/>
                    <a:pt x="6659" y="3037"/>
                  </a:cubicBezTo>
                  <a:cubicBezTo>
                    <a:pt x="6660" y="3036"/>
                    <a:pt x="6661" y="3036"/>
                    <a:pt x="6663" y="3036"/>
                  </a:cubicBezTo>
                  <a:cubicBezTo>
                    <a:pt x="6678" y="3036"/>
                    <a:pt x="6735" y="3077"/>
                    <a:pt x="6757" y="3080"/>
                  </a:cubicBezTo>
                  <a:cubicBezTo>
                    <a:pt x="6783" y="3084"/>
                    <a:pt x="6777" y="3130"/>
                    <a:pt x="6769" y="3145"/>
                  </a:cubicBezTo>
                  <a:cubicBezTo>
                    <a:pt x="6764" y="3153"/>
                    <a:pt x="6730" y="3156"/>
                    <a:pt x="6690" y="3156"/>
                  </a:cubicBezTo>
                  <a:cubicBezTo>
                    <a:pt x="6653" y="3156"/>
                    <a:pt x="6612" y="3153"/>
                    <a:pt x="6590" y="3150"/>
                  </a:cubicBezTo>
                  <a:cubicBezTo>
                    <a:pt x="6545" y="3144"/>
                    <a:pt x="6509" y="3063"/>
                    <a:pt x="6509" y="3032"/>
                  </a:cubicBezTo>
                  <a:cubicBezTo>
                    <a:pt x="6509" y="3011"/>
                    <a:pt x="6519" y="2999"/>
                    <a:pt x="6533" y="2999"/>
                  </a:cubicBezTo>
                  <a:close/>
                  <a:moveTo>
                    <a:pt x="11496" y="3022"/>
                  </a:moveTo>
                  <a:cubicBezTo>
                    <a:pt x="11518" y="3022"/>
                    <a:pt x="11544" y="3027"/>
                    <a:pt x="11567" y="3039"/>
                  </a:cubicBezTo>
                  <a:lnTo>
                    <a:pt x="11616" y="3067"/>
                  </a:lnTo>
                  <a:cubicBezTo>
                    <a:pt x="11626" y="3073"/>
                    <a:pt x="11641" y="3074"/>
                    <a:pt x="11655" y="3074"/>
                  </a:cubicBezTo>
                  <a:cubicBezTo>
                    <a:pt x="11659" y="3074"/>
                    <a:pt x="11663" y="3074"/>
                    <a:pt x="11666" y="3074"/>
                  </a:cubicBezTo>
                  <a:lnTo>
                    <a:pt x="11684" y="3073"/>
                  </a:lnTo>
                  <a:cubicBezTo>
                    <a:pt x="11688" y="3071"/>
                    <a:pt x="11691" y="3071"/>
                    <a:pt x="11695" y="3071"/>
                  </a:cubicBezTo>
                  <a:cubicBezTo>
                    <a:pt x="11709" y="3071"/>
                    <a:pt x="11720" y="3083"/>
                    <a:pt x="11721" y="3101"/>
                  </a:cubicBezTo>
                  <a:lnTo>
                    <a:pt x="11679" y="3110"/>
                  </a:lnTo>
                  <a:cubicBezTo>
                    <a:pt x="11626" y="3121"/>
                    <a:pt x="11574" y="3160"/>
                    <a:pt x="11529" y="3160"/>
                  </a:cubicBezTo>
                  <a:cubicBezTo>
                    <a:pt x="11525" y="3160"/>
                    <a:pt x="11522" y="3160"/>
                    <a:pt x="11519" y="3159"/>
                  </a:cubicBezTo>
                  <a:lnTo>
                    <a:pt x="11479" y="3154"/>
                  </a:lnTo>
                  <a:cubicBezTo>
                    <a:pt x="11448" y="3105"/>
                    <a:pt x="11430" y="3052"/>
                    <a:pt x="11438" y="3038"/>
                  </a:cubicBezTo>
                  <a:cubicBezTo>
                    <a:pt x="11443" y="3030"/>
                    <a:pt x="11467" y="3022"/>
                    <a:pt x="11496" y="3022"/>
                  </a:cubicBezTo>
                  <a:close/>
                  <a:moveTo>
                    <a:pt x="5525" y="3045"/>
                  </a:moveTo>
                  <a:cubicBezTo>
                    <a:pt x="5578" y="3045"/>
                    <a:pt x="5621" y="3086"/>
                    <a:pt x="5669" y="3105"/>
                  </a:cubicBezTo>
                  <a:lnTo>
                    <a:pt x="5696" y="3115"/>
                  </a:lnTo>
                  <a:cubicBezTo>
                    <a:pt x="5731" y="3145"/>
                    <a:pt x="5719" y="3168"/>
                    <a:pt x="5671" y="3168"/>
                  </a:cubicBezTo>
                  <a:cubicBezTo>
                    <a:pt x="5668" y="3168"/>
                    <a:pt x="5664" y="3168"/>
                    <a:pt x="5661" y="3168"/>
                  </a:cubicBezTo>
                  <a:lnTo>
                    <a:pt x="5629" y="3175"/>
                  </a:lnTo>
                  <a:lnTo>
                    <a:pt x="5596" y="3179"/>
                  </a:lnTo>
                  <a:cubicBezTo>
                    <a:pt x="5592" y="3181"/>
                    <a:pt x="5586" y="3182"/>
                    <a:pt x="5580" y="3182"/>
                  </a:cubicBezTo>
                  <a:cubicBezTo>
                    <a:pt x="5543" y="3182"/>
                    <a:pt x="5483" y="3145"/>
                    <a:pt x="5435" y="3090"/>
                  </a:cubicBezTo>
                  <a:lnTo>
                    <a:pt x="5332" y="3108"/>
                  </a:lnTo>
                  <a:cubicBezTo>
                    <a:pt x="5332" y="3108"/>
                    <a:pt x="5332" y="3108"/>
                    <a:pt x="5332" y="3108"/>
                  </a:cubicBezTo>
                  <a:cubicBezTo>
                    <a:pt x="5329" y="3108"/>
                    <a:pt x="5314" y="3082"/>
                    <a:pt x="5316" y="3070"/>
                  </a:cubicBezTo>
                  <a:cubicBezTo>
                    <a:pt x="5319" y="3062"/>
                    <a:pt x="5341" y="3048"/>
                    <a:pt x="5352" y="3048"/>
                  </a:cubicBezTo>
                  <a:cubicBezTo>
                    <a:pt x="5352" y="3048"/>
                    <a:pt x="5352" y="3048"/>
                    <a:pt x="5353" y="3048"/>
                  </a:cubicBezTo>
                  <a:cubicBezTo>
                    <a:pt x="5382" y="3054"/>
                    <a:pt x="5422" y="3076"/>
                    <a:pt x="5440" y="3076"/>
                  </a:cubicBezTo>
                  <a:cubicBezTo>
                    <a:pt x="5443" y="3076"/>
                    <a:pt x="5446" y="3075"/>
                    <a:pt x="5447" y="3074"/>
                  </a:cubicBezTo>
                  <a:cubicBezTo>
                    <a:pt x="5476" y="3053"/>
                    <a:pt x="5501" y="3045"/>
                    <a:pt x="5525" y="3045"/>
                  </a:cubicBezTo>
                  <a:close/>
                  <a:moveTo>
                    <a:pt x="15318" y="3119"/>
                  </a:moveTo>
                  <a:cubicBezTo>
                    <a:pt x="15325" y="3119"/>
                    <a:pt x="15333" y="3121"/>
                    <a:pt x="15343" y="3125"/>
                  </a:cubicBezTo>
                  <a:cubicBezTo>
                    <a:pt x="15379" y="3142"/>
                    <a:pt x="15481" y="3172"/>
                    <a:pt x="15478" y="3191"/>
                  </a:cubicBezTo>
                  <a:lnTo>
                    <a:pt x="15468" y="3196"/>
                  </a:lnTo>
                  <a:cubicBezTo>
                    <a:pt x="15453" y="3203"/>
                    <a:pt x="15439" y="3206"/>
                    <a:pt x="15426" y="3206"/>
                  </a:cubicBezTo>
                  <a:cubicBezTo>
                    <a:pt x="15387" y="3206"/>
                    <a:pt x="15353" y="3183"/>
                    <a:pt x="15321" y="3170"/>
                  </a:cubicBezTo>
                  <a:lnTo>
                    <a:pt x="15298" y="3160"/>
                  </a:lnTo>
                  <a:cubicBezTo>
                    <a:pt x="15290" y="3134"/>
                    <a:pt x="15299" y="3119"/>
                    <a:pt x="15318" y="3119"/>
                  </a:cubicBezTo>
                  <a:close/>
                  <a:moveTo>
                    <a:pt x="1852" y="3132"/>
                  </a:moveTo>
                  <a:lnTo>
                    <a:pt x="1852" y="3132"/>
                  </a:lnTo>
                  <a:cubicBezTo>
                    <a:pt x="1896" y="3137"/>
                    <a:pt x="1867" y="3236"/>
                    <a:pt x="1844" y="3272"/>
                  </a:cubicBezTo>
                  <a:cubicBezTo>
                    <a:pt x="1838" y="3282"/>
                    <a:pt x="1832" y="3287"/>
                    <a:pt x="1826" y="3287"/>
                  </a:cubicBezTo>
                  <a:cubicBezTo>
                    <a:pt x="1811" y="3287"/>
                    <a:pt x="1799" y="3253"/>
                    <a:pt x="1797" y="3196"/>
                  </a:cubicBezTo>
                  <a:lnTo>
                    <a:pt x="1842" y="3144"/>
                  </a:lnTo>
                  <a:lnTo>
                    <a:pt x="1852" y="3132"/>
                  </a:lnTo>
                  <a:close/>
                  <a:moveTo>
                    <a:pt x="3397" y="3340"/>
                  </a:moveTo>
                  <a:cubicBezTo>
                    <a:pt x="3411" y="3340"/>
                    <a:pt x="3404" y="3353"/>
                    <a:pt x="3377" y="3375"/>
                  </a:cubicBezTo>
                  <a:lnTo>
                    <a:pt x="3361" y="3408"/>
                  </a:lnTo>
                  <a:lnTo>
                    <a:pt x="3346" y="3438"/>
                  </a:lnTo>
                  <a:cubicBezTo>
                    <a:pt x="3351" y="3477"/>
                    <a:pt x="3333" y="3503"/>
                    <a:pt x="3304" y="3503"/>
                  </a:cubicBezTo>
                  <a:cubicBezTo>
                    <a:pt x="3300" y="3503"/>
                    <a:pt x="3295" y="3503"/>
                    <a:pt x="3291" y="3502"/>
                  </a:cubicBezTo>
                  <a:cubicBezTo>
                    <a:pt x="3254" y="3493"/>
                    <a:pt x="3222" y="3466"/>
                    <a:pt x="3293" y="3460"/>
                  </a:cubicBezTo>
                  <a:lnTo>
                    <a:pt x="3225" y="3392"/>
                  </a:lnTo>
                  <a:lnTo>
                    <a:pt x="3219" y="3385"/>
                  </a:lnTo>
                  <a:cubicBezTo>
                    <a:pt x="3214" y="3377"/>
                    <a:pt x="3328" y="3362"/>
                    <a:pt x="3370" y="3346"/>
                  </a:cubicBezTo>
                  <a:cubicBezTo>
                    <a:pt x="3382" y="3342"/>
                    <a:pt x="3391" y="3340"/>
                    <a:pt x="3397" y="3340"/>
                  </a:cubicBezTo>
                  <a:close/>
                  <a:moveTo>
                    <a:pt x="30393" y="3417"/>
                  </a:moveTo>
                  <a:cubicBezTo>
                    <a:pt x="30399" y="3417"/>
                    <a:pt x="30405" y="3418"/>
                    <a:pt x="30411" y="3419"/>
                  </a:cubicBezTo>
                  <a:lnTo>
                    <a:pt x="30406" y="3461"/>
                  </a:lnTo>
                  <a:cubicBezTo>
                    <a:pt x="30402" y="3501"/>
                    <a:pt x="30375" y="3541"/>
                    <a:pt x="30349" y="3577"/>
                  </a:cubicBezTo>
                  <a:lnTo>
                    <a:pt x="30342" y="3586"/>
                  </a:lnTo>
                  <a:cubicBezTo>
                    <a:pt x="30287" y="3582"/>
                    <a:pt x="30251" y="3548"/>
                    <a:pt x="30263" y="3512"/>
                  </a:cubicBezTo>
                  <a:cubicBezTo>
                    <a:pt x="30274" y="3480"/>
                    <a:pt x="30337" y="3417"/>
                    <a:pt x="30393" y="3417"/>
                  </a:cubicBezTo>
                  <a:close/>
                  <a:moveTo>
                    <a:pt x="3092" y="3295"/>
                  </a:moveTo>
                  <a:cubicBezTo>
                    <a:pt x="3104" y="3295"/>
                    <a:pt x="3115" y="3302"/>
                    <a:pt x="3122" y="3322"/>
                  </a:cubicBezTo>
                  <a:cubicBezTo>
                    <a:pt x="3131" y="3342"/>
                    <a:pt x="3151" y="3387"/>
                    <a:pt x="3086" y="3393"/>
                  </a:cubicBezTo>
                  <a:lnTo>
                    <a:pt x="3076" y="3394"/>
                  </a:lnTo>
                  <a:cubicBezTo>
                    <a:pt x="3066" y="3404"/>
                    <a:pt x="3058" y="3440"/>
                    <a:pt x="3058" y="3472"/>
                  </a:cubicBezTo>
                  <a:lnTo>
                    <a:pt x="3056" y="3501"/>
                  </a:lnTo>
                  <a:cubicBezTo>
                    <a:pt x="3054" y="3568"/>
                    <a:pt x="2997" y="3562"/>
                    <a:pt x="2952" y="3589"/>
                  </a:cubicBezTo>
                  <a:cubicBezTo>
                    <a:pt x="2939" y="3597"/>
                    <a:pt x="2929" y="3600"/>
                    <a:pt x="2920" y="3600"/>
                  </a:cubicBezTo>
                  <a:cubicBezTo>
                    <a:pt x="2893" y="3600"/>
                    <a:pt x="2879" y="3575"/>
                    <a:pt x="2858" y="3575"/>
                  </a:cubicBezTo>
                  <a:cubicBezTo>
                    <a:pt x="2853" y="3575"/>
                    <a:pt x="2849" y="3576"/>
                    <a:pt x="2844" y="3579"/>
                  </a:cubicBezTo>
                  <a:lnTo>
                    <a:pt x="2818" y="3593"/>
                  </a:lnTo>
                  <a:cubicBezTo>
                    <a:pt x="2813" y="3595"/>
                    <a:pt x="2808" y="3596"/>
                    <a:pt x="2804" y="3596"/>
                  </a:cubicBezTo>
                  <a:cubicBezTo>
                    <a:pt x="2775" y="3596"/>
                    <a:pt x="2767" y="3553"/>
                    <a:pt x="2788" y="3491"/>
                  </a:cubicBezTo>
                  <a:lnTo>
                    <a:pt x="2788" y="3491"/>
                  </a:lnTo>
                  <a:lnTo>
                    <a:pt x="2816" y="3500"/>
                  </a:lnTo>
                  <a:lnTo>
                    <a:pt x="2872" y="3516"/>
                  </a:lnTo>
                  <a:cubicBezTo>
                    <a:pt x="2932" y="3502"/>
                    <a:pt x="2988" y="3435"/>
                    <a:pt x="2996" y="3370"/>
                  </a:cubicBezTo>
                  <a:lnTo>
                    <a:pt x="2948" y="3322"/>
                  </a:lnTo>
                  <a:cubicBezTo>
                    <a:pt x="2930" y="3302"/>
                    <a:pt x="2945" y="3297"/>
                    <a:pt x="2962" y="3297"/>
                  </a:cubicBezTo>
                  <a:cubicBezTo>
                    <a:pt x="2971" y="3297"/>
                    <a:pt x="2979" y="3298"/>
                    <a:pt x="2984" y="3299"/>
                  </a:cubicBezTo>
                  <a:cubicBezTo>
                    <a:pt x="3002" y="3301"/>
                    <a:pt x="3025" y="3318"/>
                    <a:pt x="3036" y="3318"/>
                  </a:cubicBezTo>
                  <a:cubicBezTo>
                    <a:pt x="3037" y="3318"/>
                    <a:pt x="3038" y="3318"/>
                    <a:pt x="3039" y="3318"/>
                  </a:cubicBezTo>
                  <a:cubicBezTo>
                    <a:pt x="3057" y="3307"/>
                    <a:pt x="3076" y="3295"/>
                    <a:pt x="3092" y="3295"/>
                  </a:cubicBezTo>
                  <a:close/>
                  <a:moveTo>
                    <a:pt x="23673" y="3463"/>
                  </a:moveTo>
                  <a:cubicBezTo>
                    <a:pt x="23717" y="3475"/>
                    <a:pt x="23804" y="3494"/>
                    <a:pt x="23868" y="3506"/>
                  </a:cubicBezTo>
                  <a:lnTo>
                    <a:pt x="23924" y="3517"/>
                  </a:lnTo>
                  <a:lnTo>
                    <a:pt x="23951" y="3522"/>
                  </a:lnTo>
                  <a:cubicBezTo>
                    <a:pt x="23978" y="3541"/>
                    <a:pt x="23996" y="3567"/>
                    <a:pt x="23994" y="3572"/>
                  </a:cubicBezTo>
                  <a:cubicBezTo>
                    <a:pt x="23994" y="3573"/>
                    <a:pt x="23984" y="3574"/>
                    <a:pt x="23969" y="3574"/>
                  </a:cubicBezTo>
                  <a:cubicBezTo>
                    <a:pt x="23952" y="3574"/>
                    <a:pt x="23927" y="3573"/>
                    <a:pt x="23900" y="3571"/>
                  </a:cubicBezTo>
                  <a:lnTo>
                    <a:pt x="23853" y="3566"/>
                  </a:lnTo>
                  <a:cubicBezTo>
                    <a:pt x="23843" y="3564"/>
                    <a:pt x="23828" y="3560"/>
                    <a:pt x="23820" y="3560"/>
                  </a:cubicBezTo>
                  <a:cubicBezTo>
                    <a:pt x="23817" y="3560"/>
                    <a:pt x="23815" y="3560"/>
                    <a:pt x="23814" y="3561"/>
                  </a:cubicBezTo>
                  <a:lnTo>
                    <a:pt x="23757" y="3630"/>
                  </a:lnTo>
                  <a:cubicBezTo>
                    <a:pt x="23667" y="3617"/>
                    <a:pt x="23590" y="3567"/>
                    <a:pt x="23585" y="3520"/>
                  </a:cubicBezTo>
                  <a:lnTo>
                    <a:pt x="23633" y="3488"/>
                  </a:lnTo>
                  <a:lnTo>
                    <a:pt x="23673" y="3463"/>
                  </a:lnTo>
                  <a:close/>
                  <a:moveTo>
                    <a:pt x="19071" y="3634"/>
                  </a:moveTo>
                  <a:cubicBezTo>
                    <a:pt x="19130" y="3634"/>
                    <a:pt x="19214" y="3671"/>
                    <a:pt x="19243" y="3710"/>
                  </a:cubicBezTo>
                  <a:lnTo>
                    <a:pt x="19254" y="3725"/>
                  </a:lnTo>
                  <a:cubicBezTo>
                    <a:pt x="19271" y="3743"/>
                    <a:pt x="19252" y="3761"/>
                    <a:pt x="19212" y="3761"/>
                  </a:cubicBezTo>
                  <a:cubicBezTo>
                    <a:pt x="19172" y="3761"/>
                    <a:pt x="19060" y="3756"/>
                    <a:pt x="19052" y="3748"/>
                  </a:cubicBezTo>
                  <a:lnTo>
                    <a:pt x="19053" y="3743"/>
                  </a:lnTo>
                  <a:cubicBezTo>
                    <a:pt x="19065" y="3706"/>
                    <a:pt x="18965" y="3677"/>
                    <a:pt x="19033" y="3641"/>
                  </a:cubicBezTo>
                  <a:cubicBezTo>
                    <a:pt x="19044" y="3636"/>
                    <a:pt x="19057" y="3634"/>
                    <a:pt x="19071" y="3634"/>
                  </a:cubicBezTo>
                  <a:close/>
                  <a:moveTo>
                    <a:pt x="18643" y="3649"/>
                  </a:moveTo>
                  <a:cubicBezTo>
                    <a:pt x="18693" y="3649"/>
                    <a:pt x="18724" y="3670"/>
                    <a:pt x="18712" y="3699"/>
                  </a:cubicBezTo>
                  <a:lnTo>
                    <a:pt x="18715" y="3723"/>
                  </a:lnTo>
                  <a:lnTo>
                    <a:pt x="18716" y="3743"/>
                  </a:lnTo>
                  <a:cubicBezTo>
                    <a:pt x="18737" y="3771"/>
                    <a:pt x="18730" y="3788"/>
                    <a:pt x="18700" y="3788"/>
                  </a:cubicBezTo>
                  <a:cubicBezTo>
                    <a:pt x="18694" y="3788"/>
                    <a:pt x="18687" y="3788"/>
                    <a:pt x="18680" y="3786"/>
                  </a:cubicBezTo>
                  <a:cubicBezTo>
                    <a:pt x="18634" y="3776"/>
                    <a:pt x="18550" y="3725"/>
                    <a:pt x="18572" y="3689"/>
                  </a:cubicBezTo>
                  <a:lnTo>
                    <a:pt x="18602" y="3671"/>
                  </a:lnTo>
                  <a:lnTo>
                    <a:pt x="18643" y="3649"/>
                  </a:lnTo>
                  <a:close/>
                  <a:moveTo>
                    <a:pt x="20030" y="3650"/>
                  </a:moveTo>
                  <a:cubicBezTo>
                    <a:pt x="20060" y="3650"/>
                    <a:pt x="20078" y="3680"/>
                    <a:pt x="20108" y="3680"/>
                  </a:cubicBezTo>
                  <a:cubicBezTo>
                    <a:pt x="20110" y="3680"/>
                    <a:pt x="20112" y="3680"/>
                    <a:pt x="20114" y="3679"/>
                  </a:cubicBezTo>
                  <a:cubicBezTo>
                    <a:pt x="20122" y="3679"/>
                    <a:pt x="20130" y="3699"/>
                    <a:pt x="20140" y="3700"/>
                  </a:cubicBezTo>
                  <a:cubicBezTo>
                    <a:pt x="20143" y="3700"/>
                    <a:pt x="20146" y="3700"/>
                    <a:pt x="20149" y="3700"/>
                  </a:cubicBezTo>
                  <a:cubicBezTo>
                    <a:pt x="20191" y="3700"/>
                    <a:pt x="20230" y="3672"/>
                    <a:pt x="20273" y="3672"/>
                  </a:cubicBezTo>
                  <a:cubicBezTo>
                    <a:pt x="20295" y="3672"/>
                    <a:pt x="20317" y="3679"/>
                    <a:pt x="20341" y="3700"/>
                  </a:cubicBezTo>
                  <a:cubicBezTo>
                    <a:pt x="20358" y="3714"/>
                    <a:pt x="20378" y="3720"/>
                    <a:pt x="20400" y="3720"/>
                  </a:cubicBezTo>
                  <a:cubicBezTo>
                    <a:pt x="20435" y="3720"/>
                    <a:pt x="20475" y="3706"/>
                    <a:pt x="20512" y="3690"/>
                  </a:cubicBezTo>
                  <a:cubicBezTo>
                    <a:pt x="20518" y="3687"/>
                    <a:pt x="20526" y="3686"/>
                    <a:pt x="20534" y="3686"/>
                  </a:cubicBezTo>
                  <a:cubicBezTo>
                    <a:pt x="20560" y="3686"/>
                    <a:pt x="20593" y="3696"/>
                    <a:pt x="20618" y="3704"/>
                  </a:cubicBezTo>
                  <a:cubicBezTo>
                    <a:pt x="20637" y="3707"/>
                    <a:pt x="20663" y="3728"/>
                    <a:pt x="20661" y="3738"/>
                  </a:cubicBezTo>
                  <a:cubicBezTo>
                    <a:pt x="20656" y="3758"/>
                    <a:pt x="20645" y="3766"/>
                    <a:pt x="20631" y="3766"/>
                  </a:cubicBezTo>
                  <a:cubicBezTo>
                    <a:pt x="20620" y="3766"/>
                    <a:pt x="20606" y="3761"/>
                    <a:pt x="20592" y="3753"/>
                  </a:cubicBezTo>
                  <a:cubicBezTo>
                    <a:pt x="20583" y="3749"/>
                    <a:pt x="20565" y="3744"/>
                    <a:pt x="20557" y="3744"/>
                  </a:cubicBezTo>
                  <a:cubicBezTo>
                    <a:pt x="20555" y="3744"/>
                    <a:pt x="20554" y="3745"/>
                    <a:pt x="20554" y="3745"/>
                  </a:cubicBezTo>
                  <a:cubicBezTo>
                    <a:pt x="20538" y="3772"/>
                    <a:pt x="20518" y="3780"/>
                    <a:pt x="20498" y="3780"/>
                  </a:cubicBezTo>
                  <a:cubicBezTo>
                    <a:pt x="20466" y="3780"/>
                    <a:pt x="20432" y="3762"/>
                    <a:pt x="20402" y="3762"/>
                  </a:cubicBezTo>
                  <a:cubicBezTo>
                    <a:pt x="20370" y="3762"/>
                    <a:pt x="20325" y="3741"/>
                    <a:pt x="20302" y="3741"/>
                  </a:cubicBezTo>
                  <a:cubicBezTo>
                    <a:pt x="20298" y="3741"/>
                    <a:pt x="20294" y="3741"/>
                    <a:pt x="20292" y="3743"/>
                  </a:cubicBezTo>
                  <a:cubicBezTo>
                    <a:pt x="20272" y="3757"/>
                    <a:pt x="20257" y="3763"/>
                    <a:pt x="20243" y="3763"/>
                  </a:cubicBezTo>
                  <a:cubicBezTo>
                    <a:pt x="20220" y="3763"/>
                    <a:pt x="20202" y="3748"/>
                    <a:pt x="20180" y="3733"/>
                  </a:cubicBezTo>
                  <a:cubicBezTo>
                    <a:pt x="20178" y="3732"/>
                    <a:pt x="20176" y="3731"/>
                    <a:pt x="20172" y="3731"/>
                  </a:cubicBezTo>
                  <a:cubicBezTo>
                    <a:pt x="20161" y="3731"/>
                    <a:pt x="20141" y="3738"/>
                    <a:pt x="20131" y="3745"/>
                  </a:cubicBezTo>
                  <a:lnTo>
                    <a:pt x="20054" y="3797"/>
                  </a:lnTo>
                  <a:cubicBezTo>
                    <a:pt x="20032" y="3761"/>
                    <a:pt x="20008" y="3741"/>
                    <a:pt x="19991" y="3741"/>
                  </a:cubicBezTo>
                  <a:cubicBezTo>
                    <a:pt x="19982" y="3741"/>
                    <a:pt x="19976" y="3746"/>
                    <a:pt x="19972" y="3757"/>
                  </a:cubicBezTo>
                  <a:lnTo>
                    <a:pt x="19956" y="3759"/>
                  </a:lnTo>
                  <a:cubicBezTo>
                    <a:pt x="19953" y="3759"/>
                    <a:pt x="19950" y="3759"/>
                    <a:pt x="19947" y="3759"/>
                  </a:cubicBezTo>
                  <a:cubicBezTo>
                    <a:pt x="19921" y="3759"/>
                    <a:pt x="19893" y="3745"/>
                    <a:pt x="19865" y="3745"/>
                  </a:cubicBezTo>
                  <a:cubicBezTo>
                    <a:pt x="19840" y="3745"/>
                    <a:pt x="19809" y="3764"/>
                    <a:pt x="19790" y="3764"/>
                  </a:cubicBezTo>
                  <a:cubicBezTo>
                    <a:pt x="19787" y="3764"/>
                    <a:pt x="19784" y="3764"/>
                    <a:pt x="19782" y="3763"/>
                  </a:cubicBezTo>
                  <a:cubicBezTo>
                    <a:pt x="19731" y="3741"/>
                    <a:pt x="19681" y="3732"/>
                    <a:pt x="19631" y="3732"/>
                  </a:cubicBezTo>
                  <a:cubicBezTo>
                    <a:pt x="19576" y="3732"/>
                    <a:pt x="19522" y="3743"/>
                    <a:pt x="19466" y="3764"/>
                  </a:cubicBezTo>
                  <a:lnTo>
                    <a:pt x="19449" y="3771"/>
                  </a:lnTo>
                  <a:cubicBezTo>
                    <a:pt x="19403" y="3762"/>
                    <a:pt x="19400" y="3718"/>
                    <a:pt x="19443" y="3673"/>
                  </a:cubicBezTo>
                  <a:lnTo>
                    <a:pt x="19443" y="3673"/>
                  </a:lnTo>
                  <a:lnTo>
                    <a:pt x="19468" y="3674"/>
                  </a:lnTo>
                  <a:lnTo>
                    <a:pt x="19580" y="3681"/>
                  </a:lnTo>
                  <a:cubicBezTo>
                    <a:pt x="19647" y="3698"/>
                    <a:pt x="19725" y="3706"/>
                    <a:pt x="19795" y="3706"/>
                  </a:cubicBezTo>
                  <a:cubicBezTo>
                    <a:pt x="19854" y="3706"/>
                    <a:pt x="19908" y="3700"/>
                    <a:pt x="19943" y="3687"/>
                  </a:cubicBezTo>
                  <a:lnTo>
                    <a:pt x="20007" y="3656"/>
                  </a:lnTo>
                  <a:cubicBezTo>
                    <a:pt x="20015" y="3652"/>
                    <a:pt x="20023" y="3650"/>
                    <a:pt x="20030" y="3650"/>
                  </a:cubicBezTo>
                  <a:close/>
                  <a:moveTo>
                    <a:pt x="17781" y="3880"/>
                  </a:moveTo>
                  <a:cubicBezTo>
                    <a:pt x="17781" y="3880"/>
                    <a:pt x="17781" y="3881"/>
                    <a:pt x="17780" y="3881"/>
                  </a:cubicBezTo>
                  <a:lnTo>
                    <a:pt x="17794" y="3912"/>
                  </a:lnTo>
                  <a:cubicBezTo>
                    <a:pt x="17795" y="3914"/>
                    <a:pt x="17796" y="3916"/>
                    <a:pt x="17798" y="3918"/>
                  </a:cubicBezTo>
                  <a:lnTo>
                    <a:pt x="17798" y="3918"/>
                  </a:lnTo>
                  <a:cubicBezTo>
                    <a:pt x="17791" y="3898"/>
                    <a:pt x="17784" y="3880"/>
                    <a:pt x="17781" y="3880"/>
                  </a:cubicBezTo>
                  <a:close/>
                  <a:moveTo>
                    <a:pt x="19856" y="3803"/>
                  </a:moveTo>
                  <a:cubicBezTo>
                    <a:pt x="19873" y="3803"/>
                    <a:pt x="19890" y="3809"/>
                    <a:pt x="19898" y="3820"/>
                  </a:cubicBezTo>
                  <a:lnTo>
                    <a:pt x="19895" y="3831"/>
                  </a:lnTo>
                  <a:lnTo>
                    <a:pt x="19881" y="3874"/>
                  </a:lnTo>
                  <a:cubicBezTo>
                    <a:pt x="19866" y="3911"/>
                    <a:pt x="19844" y="3933"/>
                    <a:pt x="19826" y="3933"/>
                  </a:cubicBezTo>
                  <a:cubicBezTo>
                    <a:pt x="19819" y="3933"/>
                    <a:pt x="19813" y="3930"/>
                    <a:pt x="19808" y="3923"/>
                  </a:cubicBezTo>
                  <a:cubicBezTo>
                    <a:pt x="19789" y="3900"/>
                    <a:pt x="19804" y="3817"/>
                    <a:pt x="19830" y="3808"/>
                  </a:cubicBezTo>
                  <a:cubicBezTo>
                    <a:pt x="19838" y="3805"/>
                    <a:pt x="19847" y="3803"/>
                    <a:pt x="19856" y="3803"/>
                  </a:cubicBezTo>
                  <a:close/>
                  <a:moveTo>
                    <a:pt x="26140" y="3833"/>
                  </a:moveTo>
                  <a:cubicBezTo>
                    <a:pt x="26172" y="3833"/>
                    <a:pt x="26270" y="3884"/>
                    <a:pt x="26265" y="3947"/>
                  </a:cubicBezTo>
                  <a:lnTo>
                    <a:pt x="26188" y="3947"/>
                  </a:lnTo>
                  <a:cubicBezTo>
                    <a:pt x="26156" y="3947"/>
                    <a:pt x="26124" y="3889"/>
                    <a:pt x="26091" y="3856"/>
                  </a:cubicBezTo>
                  <a:lnTo>
                    <a:pt x="26086" y="3851"/>
                  </a:lnTo>
                  <a:cubicBezTo>
                    <a:pt x="26081" y="3841"/>
                    <a:pt x="26106" y="3833"/>
                    <a:pt x="26140" y="3833"/>
                  </a:cubicBezTo>
                  <a:close/>
                  <a:moveTo>
                    <a:pt x="20180" y="3882"/>
                  </a:moveTo>
                  <a:cubicBezTo>
                    <a:pt x="20190" y="3882"/>
                    <a:pt x="20197" y="3888"/>
                    <a:pt x="20185" y="3896"/>
                  </a:cubicBezTo>
                  <a:cubicBezTo>
                    <a:pt x="20162" y="3911"/>
                    <a:pt x="20202" y="3924"/>
                    <a:pt x="20274" y="3924"/>
                  </a:cubicBezTo>
                  <a:cubicBezTo>
                    <a:pt x="20282" y="3924"/>
                    <a:pt x="20290" y="3923"/>
                    <a:pt x="20299" y="3923"/>
                  </a:cubicBezTo>
                  <a:lnTo>
                    <a:pt x="20368" y="3922"/>
                  </a:lnTo>
                  <a:cubicBezTo>
                    <a:pt x="20376" y="3922"/>
                    <a:pt x="20394" y="3952"/>
                    <a:pt x="20391" y="3954"/>
                  </a:cubicBezTo>
                  <a:cubicBezTo>
                    <a:pt x="20380" y="3967"/>
                    <a:pt x="20351" y="3983"/>
                    <a:pt x="20344" y="3983"/>
                  </a:cubicBezTo>
                  <a:cubicBezTo>
                    <a:pt x="20344" y="3983"/>
                    <a:pt x="20343" y="3983"/>
                    <a:pt x="20343" y="3983"/>
                  </a:cubicBezTo>
                  <a:cubicBezTo>
                    <a:pt x="20320" y="3965"/>
                    <a:pt x="20302" y="3956"/>
                    <a:pt x="20281" y="3956"/>
                  </a:cubicBezTo>
                  <a:cubicBezTo>
                    <a:pt x="20263" y="3956"/>
                    <a:pt x="20243" y="3964"/>
                    <a:pt x="20217" y="3980"/>
                  </a:cubicBezTo>
                  <a:cubicBezTo>
                    <a:pt x="20207" y="3986"/>
                    <a:pt x="20193" y="3989"/>
                    <a:pt x="20179" y="3989"/>
                  </a:cubicBezTo>
                  <a:cubicBezTo>
                    <a:pt x="20156" y="3989"/>
                    <a:pt x="20132" y="3980"/>
                    <a:pt x="20118" y="3957"/>
                  </a:cubicBezTo>
                  <a:lnTo>
                    <a:pt x="20118" y="3957"/>
                  </a:lnTo>
                  <a:cubicBezTo>
                    <a:pt x="20130" y="3942"/>
                    <a:pt x="20140" y="3925"/>
                    <a:pt x="20145" y="3908"/>
                  </a:cubicBezTo>
                  <a:cubicBezTo>
                    <a:pt x="20151" y="3889"/>
                    <a:pt x="20168" y="3882"/>
                    <a:pt x="20180" y="3882"/>
                  </a:cubicBezTo>
                  <a:close/>
                  <a:moveTo>
                    <a:pt x="18461" y="3838"/>
                  </a:moveTo>
                  <a:cubicBezTo>
                    <a:pt x="18540" y="3861"/>
                    <a:pt x="18582" y="3910"/>
                    <a:pt x="18554" y="3942"/>
                  </a:cubicBezTo>
                  <a:cubicBezTo>
                    <a:pt x="18526" y="3973"/>
                    <a:pt x="18360" y="3995"/>
                    <a:pt x="18324" y="4005"/>
                  </a:cubicBezTo>
                  <a:cubicBezTo>
                    <a:pt x="18307" y="4010"/>
                    <a:pt x="18294" y="4012"/>
                    <a:pt x="18284" y="4012"/>
                  </a:cubicBezTo>
                  <a:cubicBezTo>
                    <a:pt x="18274" y="4012"/>
                    <a:pt x="18269" y="4009"/>
                    <a:pt x="18273" y="4003"/>
                  </a:cubicBezTo>
                  <a:lnTo>
                    <a:pt x="18267" y="3989"/>
                  </a:lnTo>
                  <a:cubicBezTo>
                    <a:pt x="18252" y="3962"/>
                    <a:pt x="18221" y="3942"/>
                    <a:pt x="18209" y="3915"/>
                  </a:cubicBezTo>
                  <a:lnTo>
                    <a:pt x="18202" y="3900"/>
                  </a:lnTo>
                  <a:cubicBezTo>
                    <a:pt x="18212" y="3883"/>
                    <a:pt x="18234" y="3871"/>
                    <a:pt x="18253" y="3871"/>
                  </a:cubicBezTo>
                  <a:cubicBezTo>
                    <a:pt x="18258" y="3871"/>
                    <a:pt x="18263" y="3872"/>
                    <a:pt x="18268" y="3874"/>
                  </a:cubicBezTo>
                  <a:lnTo>
                    <a:pt x="18282" y="3885"/>
                  </a:lnTo>
                  <a:cubicBezTo>
                    <a:pt x="18307" y="3906"/>
                    <a:pt x="18319" y="3937"/>
                    <a:pt x="18348" y="3951"/>
                  </a:cubicBezTo>
                  <a:cubicBezTo>
                    <a:pt x="18353" y="3953"/>
                    <a:pt x="18359" y="3953"/>
                    <a:pt x="18367" y="3953"/>
                  </a:cubicBezTo>
                  <a:cubicBezTo>
                    <a:pt x="18393" y="3953"/>
                    <a:pt x="18429" y="3945"/>
                    <a:pt x="18431" y="3937"/>
                  </a:cubicBezTo>
                  <a:lnTo>
                    <a:pt x="18461" y="3838"/>
                  </a:lnTo>
                  <a:close/>
                  <a:moveTo>
                    <a:pt x="25090" y="3759"/>
                  </a:moveTo>
                  <a:lnTo>
                    <a:pt x="25130" y="3770"/>
                  </a:lnTo>
                  <a:cubicBezTo>
                    <a:pt x="25151" y="3777"/>
                    <a:pt x="25210" y="3790"/>
                    <a:pt x="25163" y="3846"/>
                  </a:cubicBezTo>
                  <a:lnTo>
                    <a:pt x="25133" y="3881"/>
                  </a:lnTo>
                  <a:cubicBezTo>
                    <a:pt x="25165" y="3947"/>
                    <a:pt x="25155" y="4009"/>
                    <a:pt x="25108" y="4021"/>
                  </a:cubicBezTo>
                  <a:lnTo>
                    <a:pt x="25063" y="3991"/>
                  </a:lnTo>
                  <a:lnTo>
                    <a:pt x="24983" y="3939"/>
                  </a:lnTo>
                  <a:cubicBezTo>
                    <a:pt x="24943" y="3978"/>
                    <a:pt x="24867" y="4033"/>
                    <a:pt x="24843" y="4033"/>
                  </a:cubicBezTo>
                  <a:cubicBezTo>
                    <a:pt x="24842" y="4033"/>
                    <a:pt x="24842" y="4033"/>
                    <a:pt x="24841" y="4033"/>
                  </a:cubicBezTo>
                  <a:cubicBezTo>
                    <a:pt x="24820" y="4029"/>
                    <a:pt x="24779" y="4022"/>
                    <a:pt x="24750" y="4019"/>
                  </a:cubicBezTo>
                  <a:lnTo>
                    <a:pt x="24723" y="4035"/>
                  </a:lnTo>
                  <a:lnTo>
                    <a:pt x="24708" y="4044"/>
                  </a:lnTo>
                  <a:cubicBezTo>
                    <a:pt x="24707" y="4044"/>
                    <a:pt x="24706" y="4044"/>
                    <a:pt x="24706" y="4044"/>
                  </a:cubicBezTo>
                  <a:cubicBezTo>
                    <a:pt x="24677" y="4044"/>
                    <a:pt x="24680" y="4023"/>
                    <a:pt x="24714" y="3995"/>
                  </a:cubicBezTo>
                  <a:cubicBezTo>
                    <a:pt x="24745" y="3971"/>
                    <a:pt x="24824" y="3921"/>
                    <a:pt x="24850" y="3921"/>
                  </a:cubicBezTo>
                  <a:cubicBezTo>
                    <a:pt x="24853" y="3921"/>
                    <a:pt x="24855" y="3921"/>
                    <a:pt x="24857" y="3923"/>
                  </a:cubicBezTo>
                  <a:lnTo>
                    <a:pt x="24866" y="3921"/>
                  </a:lnTo>
                  <a:lnTo>
                    <a:pt x="24950" y="3903"/>
                  </a:lnTo>
                  <a:cubicBezTo>
                    <a:pt x="25057" y="3876"/>
                    <a:pt x="25062" y="3812"/>
                    <a:pt x="25041" y="3802"/>
                  </a:cubicBezTo>
                  <a:cubicBezTo>
                    <a:pt x="25018" y="3792"/>
                    <a:pt x="25042" y="3772"/>
                    <a:pt x="25090" y="3759"/>
                  </a:cubicBezTo>
                  <a:close/>
                  <a:moveTo>
                    <a:pt x="26895" y="3870"/>
                  </a:moveTo>
                  <a:lnTo>
                    <a:pt x="26895" y="3870"/>
                  </a:lnTo>
                  <a:cubicBezTo>
                    <a:pt x="26910" y="3912"/>
                    <a:pt x="26891" y="3958"/>
                    <a:pt x="26851" y="3973"/>
                  </a:cubicBezTo>
                  <a:lnTo>
                    <a:pt x="26815" y="3982"/>
                  </a:lnTo>
                  <a:cubicBezTo>
                    <a:pt x="26809" y="3983"/>
                    <a:pt x="26802" y="3983"/>
                    <a:pt x="26795" y="3983"/>
                  </a:cubicBezTo>
                  <a:cubicBezTo>
                    <a:pt x="26788" y="3983"/>
                    <a:pt x="26781" y="3983"/>
                    <a:pt x="26774" y="3983"/>
                  </a:cubicBezTo>
                  <a:cubicBezTo>
                    <a:pt x="26762" y="3983"/>
                    <a:pt x="26751" y="3984"/>
                    <a:pt x="26743" y="3988"/>
                  </a:cubicBezTo>
                  <a:cubicBezTo>
                    <a:pt x="26721" y="3999"/>
                    <a:pt x="26728" y="4046"/>
                    <a:pt x="26697" y="4046"/>
                  </a:cubicBezTo>
                  <a:cubicBezTo>
                    <a:pt x="26689" y="4046"/>
                    <a:pt x="26679" y="4043"/>
                    <a:pt x="26666" y="4036"/>
                  </a:cubicBezTo>
                  <a:lnTo>
                    <a:pt x="26644" y="4025"/>
                  </a:lnTo>
                  <a:cubicBezTo>
                    <a:pt x="26641" y="3989"/>
                    <a:pt x="26617" y="3968"/>
                    <a:pt x="26605" y="3968"/>
                  </a:cubicBezTo>
                  <a:cubicBezTo>
                    <a:pt x="26604" y="3968"/>
                    <a:pt x="26603" y="3968"/>
                    <a:pt x="26602" y="3968"/>
                  </a:cubicBezTo>
                  <a:cubicBezTo>
                    <a:pt x="26601" y="3969"/>
                    <a:pt x="26599" y="3969"/>
                    <a:pt x="26598" y="3969"/>
                  </a:cubicBezTo>
                  <a:cubicBezTo>
                    <a:pt x="26588" y="3969"/>
                    <a:pt x="26577" y="3957"/>
                    <a:pt x="26571" y="3940"/>
                  </a:cubicBezTo>
                  <a:lnTo>
                    <a:pt x="26578" y="3933"/>
                  </a:lnTo>
                  <a:cubicBezTo>
                    <a:pt x="26600" y="3916"/>
                    <a:pt x="26617" y="3888"/>
                    <a:pt x="26648" y="3888"/>
                  </a:cubicBezTo>
                  <a:cubicBezTo>
                    <a:pt x="26662" y="3888"/>
                    <a:pt x="26678" y="3893"/>
                    <a:pt x="26698" y="3907"/>
                  </a:cubicBezTo>
                  <a:cubicBezTo>
                    <a:pt x="26712" y="3916"/>
                    <a:pt x="26737" y="3921"/>
                    <a:pt x="26763" y="3921"/>
                  </a:cubicBezTo>
                  <a:cubicBezTo>
                    <a:pt x="26790" y="3921"/>
                    <a:pt x="26818" y="3916"/>
                    <a:pt x="26833" y="3907"/>
                  </a:cubicBezTo>
                  <a:lnTo>
                    <a:pt x="26895" y="3870"/>
                  </a:lnTo>
                  <a:close/>
                  <a:moveTo>
                    <a:pt x="23109" y="3923"/>
                  </a:moveTo>
                  <a:lnTo>
                    <a:pt x="23187" y="3963"/>
                  </a:lnTo>
                  <a:lnTo>
                    <a:pt x="23239" y="3989"/>
                  </a:lnTo>
                  <a:cubicBezTo>
                    <a:pt x="23224" y="4034"/>
                    <a:pt x="23199" y="4064"/>
                    <a:pt x="23179" y="4064"/>
                  </a:cubicBezTo>
                  <a:cubicBezTo>
                    <a:pt x="23176" y="4064"/>
                    <a:pt x="23173" y="4064"/>
                    <a:pt x="23170" y="4062"/>
                  </a:cubicBezTo>
                  <a:cubicBezTo>
                    <a:pt x="23158" y="4056"/>
                    <a:pt x="23133" y="4048"/>
                    <a:pt x="23112" y="4048"/>
                  </a:cubicBezTo>
                  <a:cubicBezTo>
                    <a:pt x="23096" y="4048"/>
                    <a:pt x="23082" y="4053"/>
                    <a:pt x="23082" y="4067"/>
                  </a:cubicBezTo>
                  <a:lnTo>
                    <a:pt x="23079" y="4092"/>
                  </a:lnTo>
                  <a:cubicBezTo>
                    <a:pt x="23078" y="4108"/>
                    <a:pt x="23160" y="4117"/>
                    <a:pt x="23088" y="4138"/>
                  </a:cubicBezTo>
                  <a:cubicBezTo>
                    <a:pt x="23087" y="4138"/>
                    <a:pt x="23087" y="4138"/>
                    <a:pt x="23086" y="4138"/>
                  </a:cubicBezTo>
                  <a:cubicBezTo>
                    <a:pt x="23076" y="4138"/>
                    <a:pt x="23051" y="4119"/>
                    <a:pt x="23043" y="4106"/>
                  </a:cubicBezTo>
                  <a:lnTo>
                    <a:pt x="23027" y="4075"/>
                  </a:lnTo>
                  <a:cubicBezTo>
                    <a:pt x="23013" y="4033"/>
                    <a:pt x="23049" y="3964"/>
                    <a:pt x="23109" y="3923"/>
                  </a:cubicBezTo>
                  <a:close/>
                  <a:moveTo>
                    <a:pt x="24308" y="3735"/>
                  </a:moveTo>
                  <a:cubicBezTo>
                    <a:pt x="24319" y="3735"/>
                    <a:pt x="24344" y="3748"/>
                    <a:pt x="24344" y="3756"/>
                  </a:cubicBezTo>
                  <a:lnTo>
                    <a:pt x="24348" y="3817"/>
                  </a:lnTo>
                  <a:cubicBezTo>
                    <a:pt x="24348" y="3881"/>
                    <a:pt x="24424" y="3974"/>
                    <a:pt x="24451" y="3989"/>
                  </a:cubicBezTo>
                  <a:cubicBezTo>
                    <a:pt x="24466" y="3997"/>
                    <a:pt x="24480" y="4001"/>
                    <a:pt x="24490" y="4001"/>
                  </a:cubicBezTo>
                  <a:cubicBezTo>
                    <a:pt x="24497" y="4001"/>
                    <a:pt x="24502" y="3999"/>
                    <a:pt x="24502" y="3994"/>
                  </a:cubicBezTo>
                  <a:lnTo>
                    <a:pt x="24499" y="3982"/>
                  </a:lnTo>
                  <a:lnTo>
                    <a:pt x="24491" y="3931"/>
                  </a:lnTo>
                  <a:cubicBezTo>
                    <a:pt x="24539" y="3916"/>
                    <a:pt x="24584" y="3865"/>
                    <a:pt x="24591" y="3818"/>
                  </a:cubicBezTo>
                  <a:lnTo>
                    <a:pt x="24669" y="3820"/>
                  </a:lnTo>
                  <a:lnTo>
                    <a:pt x="24681" y="3820"/>
                  </a:lnTo>
                  <a:cubicBezTo>
                    <a:pt x="24691" y="3784"/>
                    <a:pt x="24727" y="3766"/>
                    <a:pt x="24747" y="3766"/>
                  </a:cubicBezTo>
                  <a:cubicBezTo>
                    <a:pt x="24750" y="3766"/>
                    <a:pt x="24754" y="3767"/>
                    <a:pt x="24756" y="3768"/>
                  </a:cubicBezTo>
                  <a:cubicBezTo>
                    <a:pt x="24773" y="3777"/>
                    <a:pt x="24723" y="3834"/>
                    <a:pt x="24643" y="3895"/>
                  </a:cubicBezTo>
                  <a:lnTo>
                    <a:pt x="24632" y="3978"/>
                  </a:lnTo>
                  <a:lnTo>
                    <a:pt x="24627" y="4002"/>
                  </a:lnTo>
                  <a:cubicBezTo>
                    <a:pt x="24578" y="4025"/>
                    <a:pt x="24554" y="4088"/>
                    <a:pt x="24576" y="4141"/>
                  </a:cubicBezTo>
                  <a:lnTo>
                    <a:pt x="24481" y="4081"/>
                  </a:lnTo>
                  <a:cubicBezTo>
                    <a:pt x="24480" y="4081"/>
                    <a:pt x="24479" y="4081"/>
                    <a:pt x="24478" y="4081"/>
                  </a:cubicBezTo>
                  <a:cubicBezTo>
                    <a:pt x="24463" y="4081"/>
                    <a:pt x="24429" y="4103"/>
                    <a:pt x="24405" y="4103"/>
                  </a:cubicBezTo>
                  <a:cubicBezTo>
                    <a:pt x="24404" y="4103"/>
                    <a:pt x="24403" y="4103"/>
                    <a:pt x="24402" y="4103"/>
                  </a:cubicBezTo>
                  <a:cubicBezTo>
                    <a:pt x="24384" y="4103"/>
                    <a:pt x="24364" y="4087"/>
                    <a:pt x="24348" y="4076"/>
                  </a:cubicBezTo>
                  <a:cubicBezTo>
                    <a:pt x="24332" y="4066"/>
                    <a:pt x="24311" y="4052"/>
                    <a:pt x="24309" y="4039"/>
                  </a:cubicBezTo>
                  <a:cubicBezTo>
                    <a:pt x="24305" y="3974"/>
                    <a:pt x="24303" y="3951"/>
                    <a:pt x="24271" y="3951"/>
                  </a:cubicBezTo>
                  <a:cubicBezTo>
                    <a:pt x="24255" y="3951"/>
                    <a:pt x="24231" y="3957"/>
                    <a:pt x="24195" y="3966"/>
                  </a:cubicBezTo>
                  <a:lnTo>
                    <a:pt x="24184" y="3968"/>
                  </a:lnTo>
                  <a:cubicBezTo>
                    <a:pt x="24183" y="3969"/>
                    <a:pt x="24182" y="3970"/>
                    <a:pt x="24181" y="3970"/>
                  </a:cubicBezTo>
                  <a:cubicBezTo>
                    <a:pt x="24172" y="3970"/>
                    <a:pt x="24190" y="3930"/>
                    <a:pt x="24223" y="3872"/>
                  </a:cubicBezTo>
                  <a:lnTo>
                    <a:pt x="24154" y="3824"/>
                  </a:lnTo>
                  <a:cubicBezTo>
                    <a:pt x="24151" y="3823"/>
                    <a:pt x="24154" y="3814"/>
                    <a:pt x="24157" y="3810"/>
                  </a:cubicBezTo>
                  <a:cubicBezTo>
                    <a:pt x="24159" y="3807"/>
                    <a:pt x="24166" y="3800"/>
                    <a:pt x="24169" y="3800"/>
                  </a:cubicBezTo>
                  <a:cubicBezTo>
                    <a:pt x="24169" y="3800"/>
                    <a:pt x="24169" y="3800"/>
                    <a:pt x="24169" y="3800"/>
                  </a:cubicBezTo>
                  <a:cubicBezTo>
                    <a:pt x="24178" y="3802"/>
                    <a:pt x="24186" y="3803"/>
                    <a:pt x="24194" y="3803"/>
                  </a:cubicBezTo>
                  <a:cubicBezTo>
                    <a:pt x="24247" y="3803"/>
                    <a:pt x="24265" y="3754"/>
                    <a:pt x="24305" y="3736"/>
                  </a:cubicBezTo>
                  <a:cubicBezTo>
                    <a:pt x="24305" y="3736"/>
                    <a:pt x="24307" y="3735"/>
                    <a:pt x="24308" y="3735"/>
                  </a:cubicBezTo>
                  <a:close/>
                  <a:moveTo>
                    <a:pt x="20108" y="3969"/>
                  </a:moveTo>
                  <a:cubicBezTo>
                    <a:pt x="20113" y="3977"/>
                    <a:pt x="20119" y="3985"/>
                    <a:pt x="20126" y="3993"/>
                  </a:cubicBezTo>
                  <a:lnTo>
                    <a:pt x="20127" y="3998"/>
                  </a:lnTo>
                  <a:lnTo>
                    <a:pt x="20131" y="4022"/>
                  </a:lnTo>
                  <a:cubicBezTo>
                    <a:pt x="20136" y="4046"/>
                    <a:pt x="20173" y="4080"/>
                    <a:pt x="20218" y="4104"/>
                  </a:cubicBezTo>
                  <a:lnTo>
                    <a:pt x="20218" y="4104"/>
                  </a:lnTo>
                  <a:cubicBezTo>
                    <a:pt x="20144" y="4113"/>
                    <a:pt x="20058" y="4129"/>
                    <a:pt x="20018" y="4142"/>
                  </a:cubicBezTo>
                  <a:lnTo>
                    <a:pt x="19978" y="4138"/>
                  </a:lnTo>
                  <a:lnTo>
                    <a:pt x="19937" y="4134"/>
                  </a:lnTo>
                  <a:cubicBezTo>
                    <a:pt x="19896" y="4117"/>
                    <a:pt x="19896" y="4099"/>
                    <a:pt x="19937" y="4093"/>
                  </a:cubicBezTo>
                  <a:lnTo>
                    <a:pt x="19968" y="4076"/>
                  </a:lnTo>
                  <a:cubicBezTo>
                    <a:pt x="20000" y="4059"/>
                    <a:pt x="20020" y="4029"/>
                    <a:pt x="20050" y="4008"/>
                  </a:cubicBezTo>
                  <a:lnTo>
                    <a:pt x="20071" y="3994"/>
                  </a:lnTo>
                  <a:cubicBezTo>
                    <a:pt x="20083" y="3990"/>
                    <a:pt x="20096" y="3981"/>
                    <a:pt x="20108" y="3969"/>
                  </a:cubicBezTo>
                  <a:close/>
                  <a:moveTo>
                    <a:pt x="20345" y="4025"/>
                  </a:moveTo>
                  <a:cubicBezTo>
                    <a:pt x="20392" y="4025"/>
                    <a:pt x="20430" y="4059"/>
                    <a:pt x="20430" y="4071"/>
                  </a:cubicBezTo>
                  <a:cubicBezTo>
                    <a:pt x="20431" y="4088"/>
                    <a:pt x="20406" y="4138"/>
                    <a:pt x="20373" y="4183"/>
                  </a:cubicBezTo>
                  <a:lnTo>
                    <a:pt x="20311" y="4144"/>
                  </a:lnTo>
                  <a:lnTo>
                    <a:pt x="20247" y="4104"/>
                  </a:lnTo>
                  <a:lnTo>
                    <a:pt x="20247" y="4104"/>
                  </a:lnTo>
                  <a:lnTo>
                    <a:pt x="20287" y="4058"/>
                  </a:lnTo>
                  <a:lnTo>
                    <a:pt x="20312" y="4031"/>
                  </a:lnTo>
                  <a:cubicBezTo>
                    <a:pt x="20323" y="4027"/>
                    <a:pt x="20335" y="4025"/>
                    <a:pt x="20345" y="4025"/>
                  </a:cubicBezTo>
                  <a:close/>
                  <a:moveTo>
                    <a:pt x="20925" y="3997"/>
                  </a:moveTo>
                  <a:cubicBezTo>
                    <a:pt x="20927" y="3997"/>
                    <a:pt x="20929" y="3997"/>
                    <a:pt x="20930" y="3998"/>
                  </a:cubicBezTo>
                  <a:cubicBezTo>
                    <a:pt x="20940" y="4005"/>
                    <a:pt x="20854" y="4149"/>
                    <a:pt x="20848" y="4187"/>
                  </a:cubicBezTo>
                  <a:cubicBezTo>
                    <a:pt x="20847" y="4192"/>
                    <a:pt x="20846" y="4194"/>
                    <a:pt x="20845" y="4194"/>
                  </a:cubicBezTo>
                  <a:cubicBezTo>
                    <a:pt x="20837" y="4194"/>
                    <a:pt x="20826" y="4095"/>
                    <a:pt x="20854" y="4059"/>
                  </a:cubicBezTo>
                  <a:cubicBezTo>
                    <a:pt x="20883" y="4023"/>
                    <a:pt x="20912" y="3997"/>
                    <a:pt x="20925" y="3997"/>
                  </a:cubicBezTo>
                  <a:close/>
                  <a:moveTo>
                    <a:pt x="18217" y="4139"/>
                  </a:moveTo>
                  <a:cubicBezTo>
                    <a:pt x="18313" y="4139"/>
                    <a:pt x="18335" y="4153"/>
                    <a:pt x="18269" y="4172"/>
                  </a:cubicBezTo>
                  <a:lnTo>
                    <a:pt x="18282" y="4224"/>
                  </a:lnTo>
                  <a:cubicBezTo>
                    <a:pt x="18284" y="4236"/>
                    <a:pt x="18261" y="4261"/>
                    <a:pt x="18247" y="4262"/>
                  </a:cubicBezTo>
                  <a:cubicBezTo>
                    <a:pt x="18243" y="4263"/>
                    <a:pt x="18240" y="4263"/>
                    <a:pt x="18237" y="4263"/>
                  </a:cubicBezTo>
                  <a:cubicBezTo>
                    <a:pt x="18198" y="4263"/>
                    <a:pt x="18210" y="4233"/>
                    <a:pt x="18207" y="4211"/>
                  </a:cubicBezTo>
                  <a:lnTo>
                    <a:pt x="18206" y="4201"/>
                  </a:lnTo>
                  <a:cubicBezTo>
                    <a:pt x="18205" y="4197"/>
                    <a:pt x="18201" y="4195"/>
                    <a:pt x="18194" y="4195"/>
                  </a:cubicBezTo>
                  <a:cubicBezTo>
                    <a:pt x="18177" y="4195"/>
                    <a:pt x="18145" y="4205"/>
                    <a:pt x="18109" y="4223"/>
                  </a:cubicBezTo>
                  <a:lnTo>
                    <a:pt x="18061" y="4190"/>
                  </a:lnTo>
                  <a:lnTo>
                    <a:pt x="18052" y="4184"/>
                  </a:lnTo>
                  <a:cubicBezTo>
                    <a:pt x="18055" y="4160"/>
                    <a:pt x="18084" y="4139"/>
                    <a:pt x="18120" y="4139"/>
                  </a:cubicBezTo>
                  <a:close/>
                  <a:moveTo>
                    <a:pt x="24963" y="4146"/>
                  </a:moveTo>
                  <a:cubicBezTo>
                    <a:pt x="25031" y="4146"/>
                    <a:pt x="25039" y="4166"/>
                    <a:pt x="25073" y="4256"/>
                  </a:cubicBezTo>
                  <a:cubicBezTo>
                    <a:pt x="25051" y="4263"/>
                    <a:pt x="25032" y="4266"/>
                    <a:pt x="25016" y="4266"/>
                  </a:cubicBezTo>
                  <a:cubicBezTo>
                    <a:pt x="24939" y="4266"/>
                    <a:pt x="24926" y="4195"/>
                    <a:pt x="24889" y="4149"/>
                  </a:cubicBezTo>
                  <a:cubicBezTo>
                    <a:pt x="24920" y="4147"/>
                    <a:pt x="24944" y="4146"/>
                    <a:pt x="24963" y="4146"/>
                  </a:cubicBezTo>
                  <a:close/>
                  <a:moveTo>
                    <a:pt x="18431" y="4168"/>
                  </a:moveTo>
                  <a:cubicBezTo>
                    <a:pt x="18439" y="4168"/>
                    <a:pt x="18450" y="4172"/>
                    <a:pt x="18462" y="4179"/>
                  </a:cubicBezTo>
                  <a:cubicBezTo>
                    <a:pt x="18477" y="4188"/>
                    <a:pt x="18467" y="4255"/>
                    <a:pt x="18461" y="4256"/>
                  </a:cubicBezTo>
                  <a:lnTo>
                    <a:pt x="18326" y="4276"/>
                  </a:lnTo>
                  <a:lnTo>
                    <a:pt x="18326" y="4276"/>
                  </a:lnTo>
                  <a:lnTo>
                    <a:pt x="18325" y="4263"/>
                  </a:lnTo>
                  <a:cubicBezTo>
                    <a:pt x="18325" y="4248"/>
                    <a:pt x="18391" y="4235"/>
                    <a:pt x="18395" y="4215"/>
                  </a:cubicBezTo>
                  <a:cubicBezTo>
                    <a:pt x="18400" y="4187"/>
                    <a:pt x="18411" y="4168"/>
                    <a:pt x="18431" y="4168"/>
                  </a:cubicBezTo>
                  <a:close/>
                  <a:moveTo>
                    <a:pt x="18652" y="4140"/>
                  </a:moveTo>
                  <a:cubicBezTo>
                    <a:pt x="18683" y="4140"/>
                    <a:pt x="18714" y="4173"/>
                    <a:pt x="18723" y="4219"/>
                  </a:cubicBezTo>
                  <a:lnTo>
                    <a:pt x="18702" y="4240"/>
                  </a:lnTo>
                  <a:cubicBezTo>
                    <a:pt x="18667" y="4276"/>
                    <a:pt x="18611" y="4300"/>
                    <a:pt x="18561" y="4324"/>
                  </a:cubicBezTo>
                  <a:cubicBezTo>
                    <a:pt x="18559" y="4325"/>
                    <a:pt x="18557" y="4325"/>
                    <a:pt x="18555" y="4325"/>
                  </a:cubicBezTo>
                  <a:cubicBezTo>
                    <a:pt x="18543" y="4325"/>
                    <a:pt x="18525" y="4316"/>
                    <a:pt x="18514" y="4309"/>
                  </a:cubicBezTo>
                  <a:cubicBezTo>
                    <a:pt x="18508" y="4305"/>
                    <a:pt x="18517" y="4288"/>
                    <a:pt x="18513" y="4280"/>
                  </a:cubicBezTo>
                  <a:cubicBezTo>
                    <a:pt x="18508" y="4266"/>
                    <a:pt x="18523" y="4265"/>
                    <a:pt x="18541" y="4265"/>
                  </a:cubicBezTo>
                  <a:cubicBezTo>
                    <a:pt x="18544" y="4265"/>
                    <a:pt x="18547" y="4265"/>
                    <a:pt x="18551" y="4265"/>
                  </a:cubicBezTo>
                  <a:cubicBezTo>
                    <a:pt x="18576" y="4265"/>
                    <a:pt x="18600" y="4263"/>
                    <a:pt x="18566" y="4223"/>
                  </a:cubicBezTo>
                  <a:cubicBezTo>
                    <a:pt x="18560" y="4215"/>
                    <a:pt x="18610" y="4173"/>
                    <a:pt x="18638" y="4149"/>
                  </a:cubicBezTo>
                  <a:lnTo>
                    <a:pt x="18648" y="4140"/>
                  </a:lnTo>
                  <a:cubicBezTo>
                    <a:pt x="18649" y="4140"/>
                    <a:pt x="18651" y="4140"/>
                    <a:pt x="18652" y="4140"/>
                  </a:cubicBezTo>
                  <a:close/>
                  <a:moveTo>
                    <a:pt x="25362" y="4358"/>
                  </a:moveTo>
                  <a:cubicBezTo>
                    <a:pt x="25362" y="4358"/>
                    <a:pt x="25362" y="4360"/>
                    <a:pt x="25364" y="4363"/>
                  </a:cubicBezTo>
                  <a:cubicBezTo>
                    <a:pt x="25366" y="4365"/>
                    <a:pt x="25368" y="4367"/>
                    <a:pt x="25372" y="4368"/>
                  </a:cubicBezTo>
                  <a:lnTo>
                    <a:pt x="25372" y="4368"/>
                  </a:lnTo>
                  <a:cubicBezTo>
                    <a:pt x="25367" y="4362"/>
                    <a:pt x="25363" y="4358"/>
                    <a:pt x="25362" y="4358"/>
                  </a:cubicBezTo>
                  <a:close/>
                  <a:moveTo>
                    <a:pt x="18326" y="4276"/>
                  </a:moveTo>
                  <a:cubicBezTo>
                    <a:pt x="18394" y="4328"/>
                    <a:pt x="18407" y="4385"/>
                    <a:pt x="18359" y="4404"/>
                  </a:cubicBezTo>
                  <a:lnTo>
                    <a:pt x="18317" y="4406"/>
                  </a:lnTo>
                  <a:lnTo>
                    <a:pt x="18282" y="4409"/>
                  </a:lnTo>
                  <a:cubicBezTo>
                    <a:pt x="18238" y="4393"/>
                    <a:pt x="18258" y="4359"/>
                    <a:pt x="18330" y="4336"/>
                  </a:cubicBezTo>
                  <a:lnTo>
                    <a:pt x="18326" y="4276"/>
                  </a:lnTo>
                  <a:close/>
                  <a:moveTo>
                    <a:pt x="21711" y="3705"/>
                  </a:moveTo>
                  <a:cubicBezTo>
                    <a:pt x="21720" y="3705"/>
                    <a:pt x="21731" y="3708"/>
                    <a:pt x="21742" y="3713"/>
                  </a:cubicBezTo>
                  <a:lnTo>
                    <a:pt x="21757" y="3722"/>
                  </a:lnTo>
                  <a:cubicBezTo>
                    <a:pt x="21764" y="3718"/>
                    <a:pt x="21772" y="3716"/>
                    <a:pt x="21780" y="3716"/>
                  </a:cubicBezTo>
                  <a:cubicBezTo>
                    <a:pt x="21821" y="3716"/>
                    <a:pt x="21875" y="3758"/>
                    <a:pt x="21912" y="3758"/>
                  </a:cubicBezTo>
                  <a:cubicBezTo>
                    <a:pt x="21914" y="3758"/>
                    <a:pt x="21917" y="3758"/>
                    <a:pt x="21919" y="3758"/>
                  </a:cubicBezTo>
                  <a:cubicBezTo>
                    <a:pt x="21925" y="3757"/>
                    <a:pt x="21930" y="3756"/>
                    <a:pt x="21935" y="3756"/>
                  </a:cubicBezTo>
                  <a:cubicBezTo>
                    <a:pt x="21965" y="3756"/>
                    <a:pt x="21968" y="3779"/>
                    <a:pt x="21937" y="3813"/>
                  </a:cubicBezTo>
                  <a:lnTo>
                    <a:pt x="22006" y="3842"/>
                  </a:lnTo>
                  <a:cubicBezTo>
                    <a:pt x="22019" y="3848"/>
                    <a:pt x="22036" y="3855"/>
                    <a:pt x="22050" y="3855"/>
                  </a:cubicBezTo>
                  <a:cubicBezTo>
                    <a:pt x="22052" y="3855"/>
                    <a:pt x="22054" y="3855"/>
                    <a:pt x="22057" y="3854"/>
                  </a:cubicBezTo>
                  <a:cubicBezTo>
                    <a:pt x="22068" y="3851"/>
                    <a:pt x="22078" y="3832"/>
                    <a:pt x="22078" y="3819"/>
                  </a:cubicBezTo>
                  <a:lnTo>
                    <a:pt x="22078" y="3800"/>
                  </a:lnTo>
                  <a:cubicBezTo>
                    <a:pt x="22068" y="3780"/>
                    <a:pt x="22068" y="3746"/>
                    <a:pt x="22077" y="3723"/>
                  </a:cubicBezTo>
                  <a:lnTo>
                    <a:pt x="22092" y="3710"/>
                  </a:lnTo>
                  <a:cubicBezTo>
                    <a:pt x="22094" y="3708"/>
                    <a:pt x="22101" y="3707"/>
                    <a:pt x="22109" y="3707"/>
                  </a:cubicBezTo>
                  <a:cubicBezTo>
                    <a:pt x="22126" y="3707"/>
                    <a:pt x="22151" y="3712"/>
                    <a:pt x="22152" y="3715"/>
                  </a:cubicBezTo>
                  <a:cubicBezTo>
                    <a:pt x="22156" y="3737"/>
                    <a:pt x="22155" y="3756"/>
                    <a:pt x="22171" y="3756"/>
                  </a:cubicBezTo>
                  <a:cubicBezTo>
                    <a:pt x="22179" y="3756"/>
                    <a:pt x="22191" y="3751"/>
                    <a:pt x="22211" y="3738"/>
                  </a:cubicBezTo>
                  <a:lnTo>
                    <a:pt x="22237" y="3721"/>
                  </a:lnTo>
                  <a:cubicBezTo>
                    <a:pt x="22299" y="3726"/>
                    <a:pt x="22308" y="3794"/>
                    <a:pt x="22296" y="3813"/>
                  </a:cubicBezTo>
                  <a:cubicBezTo>
                    <a:pt x="22283" y="3834"/>
                    <a:pt x="22260" y="3871"/>
                    <a:pt x="22245" y="3896"/>
                  </a:cubicBezTo>
                  <a:lnTo>
                    <a:pt x="22211" y="3885"/>
                  </a:lnTo>
                  <a:lnTo>
                    <a:pt x="22195" y="3880"/>
                  </a:lnTo>
                  <a:cubicBezTo>
                    <a:pt x="22191" y="3867"/>
                    <a:pt x="22182" y="3863"/>
                    <a:pt x="22173" y="3863"/>
                  </a:cubicBezTo>
                  <a:cubicBezTo>
                    <a:pt x="22159" y="3863"/>
                    <a:pt x="22143" y="3873"/>
                    <a:pt x="22137" y="3882"/>
                  </a:cubicBezTo>
                  <a:cubicBezTo>
                    <a:pt x="22126" y="3897"/>
                    <a:pt x="22193" y="3916"/>
                    <a:pt x="22286" y="3921"/>
                  </a:cubicBezTo>
                  <a:lnTo>
                    <a:pt x="22271" y="4020"/>
                  </a:lnTo>
                  <a:cubicBezTo>
                    <a:pt x="22271" y="4027"/>
                    <a:pt x="22293" y="4039"/>
                    <a:pt x="22307" y="4045"/>
                  </a:cubicBezTo>
                  <a:cubicBezTo>
                    <a:pt x="22310" y="4047"/>
                    <a:pt x="22313" y="4048"/>
                    <a:pt x="22316" y="4048"/>
                  </a:cubicBezTo>
                  <a:cubicBezTo>
                    <a:pt x="22334" y="4048"/>
                    <a:pt x="22348" y="4019"/>
                    <a:pt x="22369" y="4019"/>
                  </a:cubicBezTo>
                  <a:cubicBezTo>
                    <a:pt x="22377" y="4019"/>
                    <a:pt x="22386" y="4023"/>
                    <a:pt x="22397" y="4035"/>
                  </a:cubicBezTo>
                  <a:lnTo>
                    <a:pt x="22406" y="4045"/>
                  </a:lnTo>
                  <a:cubicBezTo>
                    <a:pt x="22414" y="4044"/>
                    <a:pt x="22422" y="4043"/>
                    <a:pt x="22429" y="4043"/>
                  </a:cubicBezTo>
                  <a:cubicBezTo>
                    <a:pt x="22469" y="4043"/>
                    <a:pt x="22500" y="4064"/>
                    <a:pt x="22500" y="4078"/>
                  </a:cubicBezTo>
                  <a:cubicBezTo>
                    <a:pt x="22500" y="4096"/>
                    <a:pt x="22571" y="4124"/>
                    <a:pt x="22599" y="4132"/>
                  </a:cubicBezTo>
                  <a:cubicBezTo>
                    <a:pt x="22601" y="4132"/>
                    <a:pt x="22602" y="4132"/>
                    <a:pt x="22603" y="4132"/>
                  </a:cubicBezTo>
                  <a:cubicBezTo>
                    <a:pt x="22629" y="4132"/>
                    <a:pt x="22651" y="4066"/>
                    <a:pt x="22651" y="4040"/>
                  </a:cubicBezTo>
                  <a:cubicBezTo>
                    <a:pt x="22651" y="4016"/>
                    <a:pt x="22697" y="4004"/>
                    <a:pt x="22719" y="4004"/>
                  </a:cubicBezTo>
                  <a:cubicBezTo>
                    <a:pt x="22721" y="4004"/>
                    <a:pt x="22723" y="4004"/>
                    <a:pt x="22725" y="4004"/>
                  </a:cubicBezTo>
                  <a:cubicBezTo>
                    <a:pt x="22726" y="4004"/>
                    <a:pt x="22727" y="4005"/>
                    <a:pt x="22728" y="4005"/>
                  </a:cubicBezTo>
                  <a:cubicBezTo>
                    <a:pt x="22743" y="4005"/>
                    <a:pt x="22757" y="3992"/>
                    <a:pt x="22760" y="3972"/>
                  </a:cubicBezTo>
                  <a:lnTo>
                    <a:pt x="22751" y="3957"/>
                  </a:lnTo>
                  <a:lnTo>
                    <a:pt x="22729" y="3911"/>
                  </a:lnTo>
                  <a:cubicBezTo>
                    <a:pt x="22664" y="3900"/>
                    <a:pt x="22676" y="3871"/>
                    <a:pt x="22755" y="3845"/>
                  </a:cubicBezTo>
                  <a:lnTo>
                    <a:pt x="22801" y="3921"/>
                  </a:lnTo>
                  <a:cubicBezTo>
                    <a:pt x="22823" y="3958"/>
                    <a:pt x="22861" y="3944"/>
                    <a:pt x="22883" y="3967"/>
                  </a:cubicBezTo>
                  <a:cubicBezTo>
                    <a:pt x="22915" y="4000"/>
                    <a:pt x="22972" y="4030"/>
                    <a:pt x="22870" y="4047"/>
                  </a:cubicBezTo>
                  <a:lnTo>
                    <a:pt x="22858" y="4051"/>
                  </a:lnTo>
                  <a:cubicBezTo>
                    <a:pt x="22852" y="4067"/>
                    <a:pt x="22831" y="4106"/>
                    <a:pt x="22811" y="4134"/>
                  </a:cubicBezTo>
                  <a:lnTo>
                    <a:pt x="22777" y="4153"/>
                  </a:lnTo>
                  <a:cubicBezTo>
                    <a:pt x="22769" y="4158"/>
                    <a:pt x="22795" y="4200"/>
                    <a:pt x="22796" y="4225"/>
                  </a:cubicBezTo>
                  <a:cubicBezTo>
                    <a:pt x="22796" y="4238"/>
                    <a:pt x="22746" y="4252"/>
                    <a:pt x="22795" y="4265"/>
                  </a:cubicBezTo>
                  <a:cubicBezTo>
                    <a:pt x="22877" y="4287"/>
                    <a:pt x="22914" y="4313"/>
                    <a:pt x="22847" y="4382"/>
                  </a:cubicBezTo>
                  <a:lnTo>
                    <a:pt x="22829" y="4401"/>
                  </a:lnTo>
                  <a:cubicBezTo>
                    <a:pt x="22838" y="4443"/>
                    <a:pt x="22770" y="4478"/>
                    <a:pt x="22743" y="4478"/>
                  </a:cubicBezTo>
                  <a:cubicBezTo>
                    <a:pt x="22715" y="4478"/>
                    <a:pt x="22736" y="4411"/>
                    <a:pt x="22712" y="4395"/>
                  </a:cubicBezTo>
                  <a:cubicBezTo>
                    <a:pt x="22697" y="4385"/>
                    <a:pt x="22682" y="4379"/>
                    <a:pt x="22672" y="4379"/>
                  </a:cubicBezTo>
                  <a:cubicBezTo>
                    <a:pt x="22666" y="4379"/>
                    <a:pt x="22662" y="4381"/>
                    <a:pt x="22661" y="4385"/>
                  </a:cubicBezTo>
                  <a:lnTo>
                    <a:pt x="22653" y="4391"/>
                  </a:lnTo>
                  <a:lnTo>
                    <a:pt x="22638" y="4402"/>
                  </a:lnTo>
                  <a:cubicBezTo>
                    <a:pt x="22630" y="4407"/>
                    <a:pt x="22620" y="4409"/>
                    <a:pt x="22610" y="4409"/>
                  </a:cubicBezTo>
                  <a:cubicBezTo>
                    <a:pt x="22597" y="4409"/>
                    <a:pt x="22584" y="4405"/>
                    <a:pt x="22576" y="4397"/>
                  </a:cubicBezTo>
                  <a:lnTo>
                    <a:pt x="22579" y="4389"/>
                  </a:lnTo>
                  <a:lnTo>
                    <a:pt x="22594" y="4342"/>
                  </a:lnTo>
                  <a:cubicBezTo>
                    <a:pt x="22621" y="4284"/>
                    <a:pt x="22584" y="4179"/>
                    <a:pt x="22554" y="4152"/>
                  </a:cubicBezTo>
                  <a:cubicBezTo>
                    <a:pt x="22548" y="4147"/>
                    <a:pt x="22538" y="4144"/>
                    <a:pt x="22525" y="4144"/>
                  </a:cubicBezTo>
                  <a:cubicBezTo>
                    <a:pt x="22475" y="4144"/>
                    <a:pt x="22390" y="4181"/>
                    <a:pt x="22373" y="4210"/>
                  </a:cubicBezTo>
                  <a:cubicBezTo>
                    <a:pt x="22354" y="4243"/>
                    <a:pt x="22362" y="4268"/>
                    <a:pt x="22388" y="4268"/>
                  </a:cubicBezTo>
                  <a:cubicBezTo>
                    <a:pt x="22390" y="4268"/>
                    <a:pt x="22392" y="4268"/>
                    <a:pt x="22395" y="4267"/>
                  </a:cubicBezTo>
                  <a:lnTo>
                    <a:pt x="22414" y="4256"/>
                  </a:lnTo>
                  <a:lnTo>
                    <a:pt x="22438" y="4241"/>
                  </a:lnTo>
                  <a:cubicBezTo>
                    <a:pt x="22450" y="4229"/>
                    <a:pt x="22465" y="4224"/>
                    <a:pt x="22479" y="4224"/>
                  </a:cubicBezTo>
                  <a:cubicBezTo>
                    <a:pt x="22497" y="4224"/>
                    <a:pt x="22515" y="4233"/>
                    <a:pt x="22528" y="4250"/>
                  </a:cubicBezTo>
                  <a:lnTo>
                    <a:pt x="22538" y="4277"/>
                  </a:lnTo>
                  <a:cubicBezTo>
                    <a:pt x="22541" y="4291"/>
                    <a:pt x="22517" y="4324"/>
                    <a:pt x="22514" y="4324"/>
                  </a:cubicBezTo>
                  <a:lnTo>
                    <a:pt x="22411" y="4299"/>
                  </a:lnTo>
                  <a:cubicBezTo>
                    <a:pt x="22390" y="4354"/>
                    <a:pt x="22332" y="4383"/>
                    <a:pt x="22302" y="4383"/>
                  </a:cubicBezTo>
                  <a:cubicBezTo>
                    <a:pt x="22298" y="4383"/>
                    <a:pt x="22294" y="4382"/>
                    <a:pt x="22291" y="4381"/>
                  </a:cubicBezTo>
                  <a:cubicBezTo>
                    <a:pt x="22288" y="4379"/>
                    <a:pt x="22284" y="4378"/>
                    <a:pt x="22280" y="4378"/>
                  </a:cubicBezTo>
                  <a:cubicBezTo>
                    <a:pt x="22253" y="4378"/>
                    <a:pt x="22210" y="4405"/>
                    <a:pt x="22174" y="4442"/>
                  </a:cubicBezTo>
                  <a:lnTo>
                    <a:pt x="22132" y="4481"/>
                  </a:lnTo>
                  <a:cubicBezTo>
                    <a:pt x="22131" y="4482"/>
                    <a:pt x="22129" y="4483"/>
                    <a:pt x="22126" y="4483"/>
                  </a:cubicBezTo>
                  <a:cubicBezTo>
                    <a:pt x="22115" y="4483"/>
                    <a:pt x="22094" y="4476"/>
                    <a:pt x="22082" y="4469"/>
                  </a:cubicBezTo>
                  <a:lnTo>
                    <a:pt x="21999" y="4423"/>
                  </a:lnTo>
                  <a:lnTo>
                    <a:pt x="21999" y="4423"/>
                  </a:lnTo>
                  <a:cubicBezTo>
                    <a:pt x="22005" y="4452"/>
                    <a:pt x="22008" y="4467"/>
                    <a:pt x="22008" y="4467"/>
                  </a:cubicBezTo>
                  <a:cubicBezTo>
                    <a:pt x="22008" y="4467"/>
                    <a:pt x="22006" y="4462"/>
                    <a:pt x="22004" y="4451"/>
                  </a:cubicBezTo>
                  <a:lnTo>
                    <a:pt x="21988" y="4426"/>
                  </a:lnTo>
                  <a:cubicBezTo>
                    <a:pt x="21974" y="4406"/>
                    <a:pt x="21958" y="4401"/>
                    <a:pt x="21998" y="4389"/>
                  </a:cubicBezTo>
                  <a:lnTo>
                    <a:pt x="22082" y="4361"/>
                  </a:lnTo>
                  <a:cubicBezTo>
                    <a:pt x="22082" y="4292"/>
                    <a:pt x="22094" y="4222"/>
                    <a:pt x="22108" y="4207"/>
                  </a:cubicBezTo>
                  <a:lnTo>
                    <a:pt x="22126" y="4204"/>
                  </a:lnTo>
                  <a:cubicBezTo>
                    <a:pt x="22189" y="4190"/>
                    <a:pt x="22256" y="4185"/>
                    <a:pt x="22319" y="4170"/>
                  </a:cubicBezTo>
                  <a:lnTo>
                    <a:pt x="22344" y="4164"/>
                  </a:lnTo>
                  <a:cubicBezTo>
                    <a:pt x="22368" y="4138"/>
                    <a:pt x="22256" y="4124"/>
                    <a:pt x="22207" y="4118"/>
                  </a:cubicBezTo>
                  <a:cubicBezTo>
                    <a:pt x="22204" y="4118"/>
                    <a:pt x="22201" y="4118"/>
                    <a:pt x="22198" y="4118"/>
                  </a:cubicBezTo>
                  <a:cubicBezTo>
                    <a:pt x="22149" y="4118"/>
                    <a:pt x="22073" y="4158"/>
                    <a:pt x="22024" y="4210"/>
                  </a:cubicBezTo>
                  <a:lnTo>
                    <a:pt x="22039" y="4284"/>
                  </a:lnTo>
                  <a:cubicBezTo>
                    <a:pt x="22047" y="4327"/>
                    <a:pt x="22035" y="4328"/>
                    <a:pt x="21945" y="4328"/>
                  </a:cubicBezTo>
                  <a:cubicBezTo>
                    <a:pt x="21928" y="4328"/>
                    <a:pt x="21906" y="4330"/>
                    <a:pt x="21895" y="4339"/>
                  </a:cubicBezTo>
                  <a:lnTo>
                    <a:pt x="21861" y="4363"/>
                  </a:lnTo>
                  <a:cubicBezTo>
                    <a:pt x="21837" y="4383"/>
                    <a:pt x="21793" y="4396"/>
                    <a:pt x="21749" y="4396"/>
                  </a:cubicBezTo>
                  <a:cubicBezTo>
                    <a:pt x="21733" y="4396"/>
                    <a:pt x="21717" y="4394"/>
                    <a:pt x="21702" y="4391"/>
                  </a:cubicBezTo>
                  <a:lnTo>
                    <a:pt x="21661" y="4370"/>
                  </a:lnTo>
                  <a:lnTo>
                    <a:pt x="21648" y="4364"/>
                  </a:lnTo>
                  <a:cubicBezTo>
                    <a:pt x="21652" y="4335"/>
                    <a:pt x="21686" y="4326"/>
                    <a:pt x="21716" y="4326"/>
                  </a:cubicBezTo>
                  <a:cubicBezTo>
                    <a:pt x="21734" y="4326"/>
                    <a:pt x="21751" y="4329"/>
                    <a:pt x="21759" y="4333"/>
                  </a:cubicBezTo>
                  <a:cubicBezTo>
                    <a:pt x="21771" y="4340"/>
                    <a:pt x="21783" y="4343"/>
                    <a:pt x="21793" y="4343"/>
                  </a:cubicBezTo>
                  <a:cubicBezTo>
                    <a:pt x="21802" y="4343"/>
                    <a:pt x="21809" y="4340"/>
                    <a:pt x="21813" y="4334"/>
                  </a:cubicBezTo>
                  <a:lnTo>
                    <a:pt x="21813" y="4322"/>
                  </a:lnTo>
                  <a:lnTo>
                    <a:pt x="21813" y="4256"/>
                  </a:lnTo>
                  <a:cubicBezTo>
                    <a:pt x="21875" y="4220"/>
                    <a:pt x="21890" y="4176"/>
                    <a:pt x="21846" y="4160"/>
                  </a:cubicBezTo>
                  <a:lnTo>
                    <a:pt x="21833" y="4135"/>
                  </a:lnTo>
                  <a:lnTo>
                    <a:pt x="21821" y="4112"/>
                  </a:lnTo>
                  <a:cubicBezTo>
                    <a:pt x="21835" y="4083"/>
                    <a:pt x="21816" y="4071"/>
                    <a:pt x="21797" y="4071"/>
                  </a:cubicBezTo>
                  <a:cubicBezTo>
                    <a:pt x="21793" y="4071"/>
                    <a:pt x="21788" y="4072"/>
                    <a:pt x="21784" y="4073"/>
                  </a:cubicBezTo>
                  <a:cubicBezTo>
                    <a:pt x="21782" y="4074"/>
                    <a:pt x="21780" y="4074"/>
                    <a:pt x="21778" y="4074"/>
                  </a:cubicBezTo>
                  <a:cubicBezTo>
                    <a:pt x="21759" y="4074"/>
                    <a:pt x="21741" y="4043"/>
                    <a:pt x="21736" y="4000"/>
                  </a:cubicBezTo>
                  <a:lnTo>
                    <a:pt x="21728" y="3962"/>
                  </a:lnTo>
                  <a:cubicBezTo>
                    <a:pt x="21727" y="3959"/>
                    <a:pt x="21711" y="3954"/>
                    <a:pt x="21700" y="3954"/>
                  </a:cubicBezTo>
                  <a:cubicBezTo>
                    <a:pt x="21699" y="3954"/>
                    <a:pt x="21697" y="3954"/>
                    <a:pt x="21696" y="3954"/>
                  </a:cubicBezTo>
                  <a:cubicBezTo>
                    <a:pt x="21685" y="3958"/>
                    <a:pt x="21672" y="3969"/>
                    <a:pt x="21671" y="3978"/>
                  </a:cubicBezTo>
                  <a:cubicBezTo>
                    <a:pt x="21667" y="4027"/>
                    <a:pt x="21659" y="4046"/>
                    <a:pt x="21630" y="4046"/>
                  </a:cubicBezTo>
                  <a:cubicBezTo>
                    <a:pt x="21621" y="4046"/>
                    <a:pt x="21609" y="4044"/>
                    <a:pt x="21595" y="4040"/>
                  </a:cubicBezTo>
                  <a:lnTo>
                    <a:pt x="21558" y="4031"/>
                  </a:lnTo>
                  <a:cubicBezTo>
                    <a:pt x="21544" y="4027"/>
                    <a:pt x="21532" y="4025"/>
                    <a:pt x="21523" y="4025"/>
                  </a:cubicBezTo>
                  <a:cubicBezTo>
                    <a:pt x="21492" y="4025"/>
                    <a:pt x="21487" y="4043"/>
                    <a:pt x="21491" y="4046"/>
                  </a:cubicBezTo>
                  <a:cubicBezTo>
                    <a:pt x="21496" y="4052"/>
                    <a:pt x="21562" y="4091"/>
                    <a:pt x="21635" y="4134"/>
                  </a:cubicBezTo>
                  <a:lnTo>
                    <a:pt x="21624" y="4243"/>
                  </a:lnTo>
                  <a:lnTo>
                    <a:pt x="21620" y="4282"/>
                  </a:lnTo>
                  <a:cubicBezTo>
                    <a:pt x="21600" y="4297"/>
                    <a:pt x="21575" y="4302"/>
                    <a:pt x="21551" y="4302"/>
                  </a:cubicBezTo>
                  <a:cubicBezTo>
                    <a:pt x="21507" y="4302"/>
                    <a:pt x="21465" y="4284"/>
                    <a:pt x="21454" y="4268"/>
                  </a:cubicBezTo>
                  <a:cubicBezTo>
                    <a:pt x="21438" y="4245"/>
                    <a:pt x="21468" y="4189"/>
                    <a:pt x="21484" y="4176"/>
                  </a:cubicBezTo>
                  <a:cubicBezTo>
                    <a:pt x="21500" y="4164"/>
                    <a:pt x="21434" y="4132"/>
                    <a:pt x="21406" y="4124"/>
                  </a:cubicBezTo>
                  <a:cubicBezTo>
                    <a:pt x="21398" y="4122"/>
                    <a:pt x="21391" y="4121"/>
                    <a:pt x="21384" y="4121"/>
                  </a:cubicBezTo>
                  <a:cubicBezTo>
                    <a:pt x="21367" y="4121"/>
                    <a:pt x="21356" y="4126"/>
                    <a:pt x="21356" y="4130"/>
                  </a:cubicBezTo>
                  <a:cubicBezTo>
                    <a:pt x="21356" y="4135"/>
                    <a:pt x="21371" y="4144"/>
                    <a:pt x="21387" y="4149"/>
                  </a:cubicBezTo>
                  <a:lnTo>
                    <a:pt x="21387" y="4150"/>
                  </a:lnTo>
                  <a:cubicBezTo>
                    <a:pt x="21375" y="4185"/>
                    <a:pt x="21368" y="4225"/>
                    <a:pt x="21344" y="4255"/>
                  </a:cubicBezTo>
                  <a:lnTo>
                    <a:pt x="21332" y="4268"/>
                  </a:lnTo>
                  <a:cubicBezTo>
                    <a:pt x="21291" y="4268"/>
                    <a:pt x="21272" y="4302"/>
                    <a:pt x="21289" y="4344"/>
                  </a:cubicBezTo>
                  <a:lnTo>
                    <a:pt x="21274" y="4371"/>
                  </a:lnTo>
                  <a:cubicBezTo>
                    <a:pt x="21264" y="4394"/>
                    <a:pt x="21213" y="4418"/>
                    <a:pt x="21179" y="4418"/>
                  </a:cubicBezTo>
                  <a:cubicBezTo>
                    <a:pt x="21176" y="4418"/>
                    <a:pt x="21174" y="4418"/>
                    <a:pt x="21172" y="4418"/>
                  </a:cubicBezTo>
                  <a:lnTo>
                    <a:pt x="21103" y="4411"/>
                  </a:lnTo>
                  <a:cubicBezTo>
                    <a:pt x="21099" y="4420"/>
                    <a:pt x="21094" y="4423"/>
                    <a:pt x="21089" y="4423"/>
                  </a:cubicBezTo>
                  <a:cubicBezTo>
                    <a:pt x="21069" y="4423"/>
                    <a:pt x="21046" y="4365"/>
                    <a:pt x="21083" y="4344"/>
                  </a:cubicBezTo>
                  <a:cubicBezTo>
                    <a:pt x="21099" y="4335"/>
                    <a:pt x="21098" y="4331"/>
                    <a:pt x="21089" y="4331"/>
                  </a:cubicBezTo>
                  <a:cubicBezTo>
                    <a:pt x="21072" y="4331"/>
                    <a:pt x="21026" y="4345"/>
                    <a:pt x="21012" y="4369"/>
                  </a:cubicBezTo>
                  <a:cubicBezTo>
                    <a:pt x="21001" y="4389"/>
                    <a:pt x="20976" y="4395"/>
                    <a:pt x="20953" y="4395"/>
                  </a:cubicBezTo>
                  <a:cubicBezTo>
                    <a:pt x="20932" y="4395"/>
                    <a:pt x="20912" y="4390"/>
                    <a:pt x="20904" y="4384"/>
                  </a:cubicBezTo>
                  <a:cubicBezTo>
                    <a:pt x="20902" y="4382"/>
                    <a:pt x="20898" y="4381"/>
                    <a:pt x="20892" y="4381"/>
                  </a:cubicBezTo>
                  <a:cubicBezTo>
                    <a:pt x="20865" y="4381"/>
                    <a:pt x="20802" y="4399"/>
                    <a:pt x="20762" y="4399"/>
                  </a:cubicBezTo>
                  <a:cubicBezTo>
                    <a:pt x="20746" y="4399"/>
                    <a:pt x="20733" y="4395"/>
                    <a:pt x="20730" y="4387"/>
                  </a:cubicBezTo>
                  <a:cubicBezTo>
                    <a:pt x="20714" y="4354"/>
                    <a:pt x="20682" y="4313"/>
                    <a:pt x="20657" y="4296"/>
                  </a:cubicBezTo>
                  <a:lnTo>
                    <a:pt x="20631" y="4286"/>
                  </a:lnTo>
                  <a:lnTo>
                    <a:pt x="20605" y="4276"/>
                  </a:lnTo>
                  <a:cubicBezTo>
                    <a:pt x="20601" y="4275"/>
                    <a:pt x="20596" y="4274"/>
                    <a:pt x="20589" y="4274"/>
                  </a:cubicBezTo>
                  <a:cubicBezTo>
                    <a:pt x="20540" y="4274"/>
                    <a:pt x="20417" y="4296"/>
                    <a:pt x="20294" y="4327"/>
                  </a:cubicBezTo>
                  <a:lnTo>
                    <a:pt x="20240" y="4241"/>
                  </a:lnTo>
                  <a:cubicBezTo>
                    <a:pt x="20236" y="4233"/>
                    <a:pt x="20238" y="4216"/>
                    <a:pt x="20245" y="4212"/>
                  </a:cubicBezTo>
                  <a:cubicBezTo>
                    <a:pt x="20256" y="4206"/>
                    <a:pt x="20273" y="4199"/>
                    <a:pt x="20285" y="4199"/>
                  </a:cubicBezTo>
                  <a:cubicBezTo>
                    <a:pt x="20289" y="4199"/>
                    <a:pt x="20291" y="4200"/>
                    <a:pt x="20294" y="4201"/>
                  </a:cubicBezTo>
                  <a:lnTo>
                    <a:pt x="20439" y="4261"/>
                  </a:lnTo>
                  <a:cubicBezTo>
                    <a:pt x="20511" y="4261"/>
                    <a:pt x="20458" y="4147"/>
                    <a:pt x="20482" y="4101"/>
                  </a:cubicBezTo>
                  <a:cubicBezTo>
                    <a:pt x="20504" y="4055"/>
                    <a:pt x="20569" y="4016"/>
                    <a:pt x="20587" y="4016"/>
                  </a:cubicBezTo>
                  <a:cubicBezTo>
                    <a:pt x="20605" y="4016"/>
                    <a:pt x="20565" y="4087"/>
                    <a:pt x="20546" y="4111"/>
                  </a:cubicBezTo>
                  <a:cubicBezTo>
                    <a:pt x="20526" y="4135"/>
                    <a:pt x="20637" y="4194"/>
                    <a:pt x="20685" y="4201"/>
                  </a:cubicBezTo>
                  <a:cubicBezTo>
                    <a:pt x="20735" y="4207"/>
                    <a:pt x="20737" y="4265"/>
                    <a:pt x="20724" y="4286"/>
                  </a:cubicBezTo>
                  <a:cubicBezTo>
                    <a:pt x="20720" y="4292"/>
                    <a:pt x="20718" y="4295"/>
                    <a:pt x="20719" y="4295"/>
                  </a:cubicBezTo>
                  <a:cubicBezTo>
                    <a:pt x="20721" y="4295"/>
                    <a:pt x="20734" y="4283"/>
                    <a:pt x="20754" y="4260"/>
                  </a:cubicBezTo>
                  <a:lnTo>
                    <a:pt x="20813" y="4301"/>
                  </a:lnTo>
                  <a:cubicBezTo>
                    <a:pt x="20818" y="4305"/>
                    <a:pt x="20825" y="4307"/>
                    <a:pt x="20833" y="4307"/>
                  </a:cubicBezTo>
                  <a:cubicBezTo>
                    <a:pt x="20871" y="4307"/>
                    <a:pt x="20937" y="4272"/>
                    <a:pt x="20968" y="4246"/>
                  </a:cubicBezTo>
                  <a:cubicBezTo>
                    <a:pt x="20993" y="4225"/>
                    <a:pt x="21028" y="4214"/>
                    <a:pt x="21057" y="4197"/>
                  </a:cubicBezTo>
                  <a:cubicBezTo>
                    <a:pt x="21129" y="4157"/>
                    <a:pt x="21132" y="4145"/>
                    <a:pt x="21102" y="4072"/>
                  </a:cubicBezTo>
                  <a:cubicBezTo>
                    <a:pt x="21083" y="4027"/>
                    <a:pt x="21059" y="3983"/>
                    <a:pt x="21045" y="3936"/>
                  </a:cubicBezTo>
                  <a:lnTo>
                    <a:pt x="21040" y="3921"/>
                  </a:lnTo>
                  <a:cubicBezTo>
                    <a:pt x="21045" y="3914"/>
                    <a:pt x="21059" y="3911"/>
                    <a:pt x="21076" y="3911"/>
                  </a:cubicBezTo>
                  <a:cubicBezTo>
                    <a:pt x="21108" y="3911"/>
                    <a:pt x="21152" y="3920"/>
                    <a:pt x="21173" y="3923"/>
                  </a:cubicBezTo>
                  <a:cubicBezTo>
                    <a:pt x="21204" y="3928"/>
                    <a:pt x="21209" y="3942"/>
                    <a:pt x="21182" y="3954"/>
                  </a:cubicBezTo>
                  <a:lnTo>
                    <a:pt x="21160" y="3968"/>
                  </a:lnTo>
                  <a:cubicBezTo>
                    <a:pt x="21155" y="3972"/>
                    <a:pt x="21160" y="3988"/>
                    <a:pt x="21165" y="3996"/>
                  </a:cubicBezTo>
                  <a:lnTo>
                    <a:pt x="21167" y="4000"/>
                  </a:lnTo>
                  <a:cubicBezTo>
                    <a:pt x="21181" y="4000"/>
                    <a:pt x="21230" y="4010"/>
                    <a:pt x="21278" y="4025"/>
                  </a:cubicBezTo>
                  <a:lnTo>
                    <a:pt x="21328" y="3989"/>
                  </a:lnTo>
                  <a:lnTo>
                    <a:pt x="21358" y="3967"/>
                  </a:lnTo>
                  <a:cubicBezTo>
                    <a:pt x="21422" y="3965"/>
                    <a:pt x="21379" y="3933"/>
                    <a:pt x="21383" y="3906"/>
                  </a:cubicBezTo>
                  <a:cubicBezTo>
                    <a:pt x="21385" y="3891"/>
                    <a:pt x="21370" y="3885"/>
                    <a:pt x="21355" y="3885"/>
                  </a:cubicBezTo>
                  <a:cubicBezTo>
                    <a:pt x="21339" y="3885"/>
                    <a:pt x="21324" y="3891"/>
                    <a:pt x="21327" y="3903"/>
                  </a:cubicBezTo>
                  <a:cubicBezTo>
                    <a:pt x="21329" y="3910"/>
                    <a:pt x="21328" y="3914"/>
                    <a:pt x="21324" y="3914"/>
                  </a:cubicBezTo>
                  <a:cubicBezTo>
                    <a:pt x="21316" y="3914"/>
                    <a:pt x="21298" y="3898"/>
                    <a:pt x="21275" y="3871"/>
                  </a:cubicBezTo>
                  <a:lnTo>
                    <a:pt x="21282" y="3841"/>
                  </a:lnTo>
                  <a:cubicBezTo>
                    <a:pt x="21291" y="3801"/>
                    <a:pt x="21331" y="3759"/>
                    <a:pt x="21372" y="3736"/>
                  </a:cubicBezTo>
                  <a:cubicBezTo>
                    <a:pt x="21387" y="3728"/>
                    <a:pt x="21412" y="3707"/>
                    <a:pt x="21442" y="3707"/>
                  </a:cubicBezTo>
                  <a:cubicBezTo>
                    <a:pt x="21458" y="3707"/>
                    <a:pt x="21475" y="3712"/>
                    <a:pt x="21492" y="3728"/>
                  </a:cubicBezTo>
                  <a:cubicBezTo>
                    <a:pt x="21507" y="3741"/>
                    <a:pt x="21530" y="3745"/>
                    <a:pt x="21556" y="3745"/>
                  </a:cubicBezTo>
                  <a:cubicBezTo>
                    <a:pt x="21580" y="3745"/>
                    <a:pt x="21606" y="3741"/>
                    <a:pt x="21631" y="3737"/>
                  </a:cubicBezTo>
                  <a:cubicBezTo>
                    <a:pt x="21657" y="3732"/>
                    <a:pt x="21679" y="3705"/>
                    <a:pt x="21711" y="3705"/>
                  </a:cubicBezTo>
                  <a:close/>
                  <a:moveTo>
                    <a:pt x="24996" y="4388"/>
                  </a:moveTo>
                  <a:cubicBezTo>
                    <a:pt x="25005" y="4388"/>
                    <a:pt x="25014" y="4391"/>
                    <a:pt x="25022" y="4398"/>
                  </a:cubicBezTo>
                  <a:cubicBezTo>
                    <a:pt x="25040" y="4411"/>
                    <a:pt x="25047" y="4450"/>
                    <a:pt x="25034" y="4466"/>
                  </a:cubicBezTo>
                  <a:lnTo>
                    <a:pt x="25016" y="4486"/>
                  </a:lnTo>
                  <a:cubicBezTo>
                    <a:pt x="24997" y="4493"/>
                    <a:pt x="24958" y="4499"/>
                    <a:pt x="24924" y="4499"/>
                  </a:cubicBezTo>
                  <a:cubicBezTo>
                    <a:pt x="24894" y="4499"/>
                    <a:pt x="24868" y="4494"/>
                    <a:pt x="24866" y="4480"/>
                  </a:cubicBezTo>
                  <a:cubicBezTo>
                    <a:pt x="24864" y="4467"/>
                    <a:pt x="24869" y="4461"/>
                    <a:pt x="24879" y="4461"/>
                  </a:cubicBezTo>
                  <a:cubicBezTo>
                    <a:pt x="24891" y="4461"/>
                    <a:pt x="24912" y="4472"/>
                    <a:pt x="24937" y="4493"/>
                  </a:cubicBezTo>
                  <a:lnTo>
                    <a:pt x="24959" y="4421"/>
                  </a:lnTo>
                  <a:cubicBezTo>
                    <a:pt x="24966" y="4398"/>
                    <a:pt x="24981" y="4388"/>
                    <a:pt x="24996" y="4388"/>
                  </a:cubicBezTo>
                  <a:close/>
                  <a:moveTo>
                    <a:pt x="18612" y="4444"/>
                  </a:moveTo>
                  <a:cubicBezTo>
                    <a:pt x="18622" y="4444"/>
                    <a:pt x="18645" y="4492"/>
                    <a:pt x="18669" y="4568"/>
                  </a:cubicBezTo>
                  <a:cubicBezTo>
                    <a:pt x="18670" y="4572"/>
                    <a:pt x="18671" y="4576"/>
                    <a:pt x="18672" y="4580"/>
                  </a:cubicBezTo>
                  <a:lnTo>
                    <a:pt x="18672" y="4580"/>
                  </a:lnTo>
                  <a:cubicBezTo>
                    <a:pt x="18634" y="4573"/>
                    <a:pt x="18639" y="4530"/>
                    <a:pt x="18615" y="4519"/>
                  </a:cubicBezTo>
                  <a:cubicBezTo>
                    <a:pt x="18577" y="4506"/>
                    <a:pt x="18530" y="4511"/>
                    <a:pt x="18488" y="4506"/>
                  </a:cubicBezTo>
                  <a:cubicBezTo>
                    <a:pt x="18482" y="4504"/>
                    <a:pt x="18477" y="4487"/>
                    <a:pt x="18478" y="4478"/>
                  </a:cubicBezTo>
                  <a:lnTo>
                    <a:pt x="18479" y="4470"/>
                  </a:lnTo>
                  <a:cubicBezTo>
                    <a:pt x="18480" y="4469"/>
                    <a:pt x="18484" y="4468"/>
                    <a:pt x="18488" y="4468"/>
                  </a:cubicBezTo>
                  <a:cubicBezTo>
                    <a:pt x="18504" y="4468"/>
                    <a:pt x="18538" y="4474"/>
                    <a:pt x="18566" y="4474"/>
                  </a:cubicBezTo>
                  <a:cubicBezTo>
                    <a:pt x="18587" y="4474"/>
                    <a:pt x="18605" y="4470"/>
                    <a:pt x="18607" y="4457"/>
                  </a:cubicBezTo>
                  <a:cubicBezTo>
                    <a:pt x="18607" y="4448"/>
                    <a:pt x="18609" y="4444"/>
                    <a:pt x="18612" y="4444"/>
                  </a:cubicBezTo>
                  <a:close/>
                  <a:moveTo>
                    <a:pt x="20427" y="4391"/>
                  </a:moveTo>
                  <a:cubicBezTo>
                    <a:pt x="20429" y="4391"/>
                    <a:pt x="20430" y="4391"/>
                    <a:pt x="20432" y="4391"/>
                  </a:cubicBezTo>
                  <a:cubicBezTo>
                    <a:pt x="20447" y="4393"/>
                    <a:pt x="20469" y="4417"/>
                    <a:pt x="20468" y="4429"/>
                  </a:cubicBezTo>
                  <a:cubicBezTo>
                    <a:pt x="20464" y="4473"/>
                    <a:pt x="20487" y="4484"/>
                    <a:pt x="20527" y="4484"/>
                  </a:cubicBezTo>
                  <a:cubicBezTo>
                    <a:pt x="20533" y="4484"/>
                    <a:pt x="20540" y="4484"/>
                    <a:pt x="20547" y="4483"/>
                  </a:cubicBezTo>
                  <a:cubicBezTo>
                    <a:pt x="20547" y="4483"/>
                    <a:pt x="20548" y="4483"/>
                    <a:pt x="20549" y="4483"/>
                  </a:cubicBezTo>
                  <a:cubicBezTo>
                    <a:pt x="20593" y="4483"/>
                    <a:pt x="20596" y="4512"/>
                    <a:pt x="20577" y="4534"/>
                  </a:cubicBezTo>
                  <a:cubicBezTo>
                    <a:pt x="20564" y="4550"/>
                    <a:pt x="20530" y="4555"/>
                    <a:pt x="20510" y="4570"/>
                  </a:cubicBezTo>
                  <a:lnTo>
                    <a:pt x="20492" y="4583"/>
                  </a:lnTo>
                  <a:cubicBezTo>
                    <a:pt x="20488" y="4587"/>
                    <a:pt x="20484" y="4589"/>
                    <a:pt x="20479" y="4589"/>
                  </a:cubicBezTo>
                  <a:cubicBezTo>
                    <a:pt x="20459" y="4589"/>
                    <a:pt x="20432" y="4554"/>
                    <a:pt x="20411" y="4499"/>
                  </a:cubicBezTo>
                  <a:lnTo>
                    <a:pt x="20396" y="4444"/>
                  </a:lnTo>
                  <a:cubicBezTo>
                    <a:pt x="20391" y="4425"/>
                    <a:pt x="20384" y="4391"/>
                    <a:pt x="20427" y="4391"/>
                  </a:cubicBezTo>
                  <a:close/>
                  <a:moveTo>
                    <a:pt x="24667" y="4141"/>
                  </a:moveTo>
                  <a:cubicBezTo>
                    <a:pt x="24707" y="4141"/>
                    <a:pt x="24692" y="4185"/>
                    <a:pt x="24681" y="4198"/>
                  </a:cubicBezTo>
                  <a:cubicBezTo>
                    <a:pt x="24671" y="4207"/>
                    <a:pt x="24718" y="4227"/>
                    <a:pt x="24754" y="4227"/>
                  </a:cubicBezTo>
                  <a:cubicBezTo>
                    <a:pt x="24766" y="4227"/>
                    <a:pt x="24777" y="4225"/>
                    <a:pt x="24784" y="4218"/>
                  </a:cubicBezTo>
                  <a:cubicBezTo>
                    <a:pt x="24797" y="4203"/>
                    <a:pt x="24820" y="4198"/>
                    <a:pt x="24839" y="4198"/>
                  </a:cubicBezTo>
                  <a:cubicBezTo>
                    <a:pt x="24852" y="4198"/>
                    <a:pt x="24863" y="4200"/>
                    <a:pt x="24868" y="4205"/>
                  </a:cubicBezTo>
                  <a:cubicBezTo>
                    <a:pt x="24880" y="4215"/>
                    <a:pt x="24859" y="4235"/>
                    <a:pt x="24824" y="4249"/>
                  </a:cubicBezTo>
                  <a:lnTo>
                    <a:pt x="24795" y="4265"/>
                  </a:lnTo>
                  <a:cubicBezTo>
                    <a:pt x="24755" y="4288"/>
                    <a:pt x="24752" y="4311"/>
                    <a:pt x="24804" y="4328"/>
                  </a:cubicBezTo>
                  <a:lnTo>
                    <a:pt x="24821" y="4334"/>
                  </a:lnTo>
                  <a:cubicBezTo>
                    <a:pt x="24833" y="4352"/>
                    <a:pt x="24829" y="4375"/>
                    <a:pt x="24807" y="4389"/>
                  </a:cubicBezTo>
                  <a:lnTo>
                    <a:pt x="24789" y="4390"/>
                  </a:lnTo>
                  <a:cubicBezTo>
                    <a:pt x="24744" y="4393"/>
                    <a:pt x="24702" y="4390"/>
                    <a:pt x="24668" y="4421"/>
                  </a:cubicBezTo>
                  <a:lnTo>
                    <a:pt x="24661" y="4427"/>
                  </a:lnTo>
                  <a:cubicBezTo>
                    <a:pt x="24651" y="4422"/>
                    <a:pt x="24640" y="4421"/>
                    <a:pt x="24630" y="4421"/>
                  </a:cubicBezTo>
                  <a:cubicBezTo>
                    <a:pt x="24599" y="4421"/>
                    <a:pt x="24576" y="4440"/>
                    <a:pt x="24576" y="4452"/>
                  </a:cubicBezTo>
                  <a:cubicBezTo>
                    <a:pt x="24576" y="4470"/>
                    <a:pt x="24539" y="4529"/>
                    <a:pt x="24493" y="4585"/>
                  </a:cubicBezTo>
                  <a:lnTo>
                    <a:pt x="24408" y="4584"/>
                  </a:lnTo>
                  <a:cubicBezTo>
                    <a:pt x="24408" y="4584"/>
                    <a:pt x="24408" y="4584"/>
                    <a:pt x="24407" y="4584"/>
                  </a:cubicBezTo>
                  <a:cubicBezTo>
                    <a:pt x="24399" y="4584"/>
                    <a:pt x="24391" y="4595"/>
                    <a:pt x="24381" y="4596"/>
                  </a:cubicBezTo>
                  <a:lnTo>
                    <a:pt x="24359" y="4599"/>
                  </a:lnTo>
                  <a:cubicBezTo>
                    <a:pt x="24359" y="4600"/>
                    <a:pt x="24358" y="4600"/>
                    <a:pt x="24357" y="4600"/>
                  </a:cubicBezTo>
                  <a:cubicBezTo>
                    <a:pt x="24336" y="4600"/>
                    <a:pt x="24316" y="4579"/>
                    <a:pt x="24316" y="4555"/>
                  </a:cubicBezTo>
                  <a:lnTo>
                    <a:pt x="24328" y="4549"/>
                  </a:lnTo>
                  <a:cubicBezTo>
                    <a:pt x="24401" y="4512"/>
                    <a:pt x="24375" y="4437"/>
                    <a:pt x="24422" y="4393"/>
                  </a:cubicBezTo>
                  <a:lnTo>
                    <a:pt x="24425" y="4390"/>
                  </a:lnTo>
                  <a:cubicBezTo>
                    <a:pt x="24422" y="4387"/>
                    <a:pt x="24416" y="4386"/>
                    <a:pt x="24410" y="4386"/>
                  </a:cubicBezTo>
                  <a:cubicBezTo>
                    <a:pt x="24391" y="4386"/>
                    <a:pt x="24361" y="4394"/>
                    <a:pt x="24339" y="4394"/>
                  </a:cubicBezTo>
                  <a:cubicBezTo>
                    <a:pt x="24331" y="4394"/>
                    <a:pt x="24324" y="4393"/>
                    <a:pt x="24319" y="4390"/>
                  </a:cubicBezTo>
                  <a:cubicBezTo>
                    <a:pt x="24296" y="4375"/>
                    <a:pt x="24204" y="4375"/>
                    <a:pt x="24203" y="4352"/>
                  </a:cubicBezTo>
                  <a:cubicBezTo>
                    <a:pt x="24201" y="4327"/>
                    <a:pt x="24270" y="4266"/>
                    <a:pt x="24302" y="4259"/>
                  </a:cubicBezTo>
                  <a:cubicBezTo>
                    <a:pt x="24333" y="4251"/>
                    <a:pt x="24398" y="4230"/>
                    <a:pt x="24444" y="4213"/>
                  </a:cubicBezTo>
                  <a:lnTo>
                    <a:pt x="24460" y="4261"/>
                  </a:lnTo>
                  <a:lnTo>
                    <a:pt x="24473" y="4305"/>
                  </a:lnTo>
                  <a:cubicBezTo>
                    <a:pt x="24482" y="4297"/>
                    <a:pt x="24492" y="4293"/>
                    <a:pt x="24502" y="4293"/>
                  </a:cubicBezTo>
                  <a:cubicBezTo>
                    <a:pt x="24515" y="4293"/>
                    <a:pt x="24527" y="4301"/>
                    <a:pt x="24534" y="4314"/>
                  </a:cubicBezTo>
                  <a:lnTo>
                    <a:pt x="24553" y="4321"/>
                  </a:lnTo>
                  <a:cubicBezTo>
                    <a:pt x="24568" y="4327"/>
                    <a:pt x="24585" y="4329"/>
                    <a:pt x="24603" y="4329"/>
                  </a:cubicBezTo>
                  <a:cubicBezTo>
                    <a:pt x="24618" y="4329"/>
                    <a:pt x="24632" y="4327"/>
                    <a:pt x="24645" y="4326"/>
                  </a:cubicBezTo>
                  <a:lnTo>
                    <a:pt x="24662" y="4323"/>
                  </a:lnTo>
                  <a:cubicBezTo>
                    <a:pt x="24680" y="4307"/>
                    <a:pt x="24677" y="4281"/>
                    <a:pt x="24657" y="4265"/>
                  </a:cubicBezTo>
                  <a:lnTo>
                    <a:pt x="24641" y="4266"/>
                  </a:lnTo>
                  <a:lnTo>
                    <a:pt x="24590" y="4270"/>
                  </a:lnTo>
                  <a:cubicBezTo>
                    <a:pt x="24583" y="4242"/>
                    <a:pt x="24549" y="4223"/>
                    <a:pt x="24536" y="4223"/>
                  </a:cubicBezTo>
                  <a:cubicBezTo>
                    <a:pt x="24535" y="4223"/>
                    <a:pt x="24534" y="4223"/>
                    <a:pt x="24533" y="4223"/>
                  </a:cubicBezTo>
                  <a:cubicBezTo>
                    <a:pt x="24531" y="4223"/>
                    <a:pt x="24530" y="4223"/>
                    <a:pt x="24528" y="4223"/>
                  </a:cubicBezTo>
                  <a:cubicBezTo>
                    <a:pt x="24518" y="4223"/>
                    <a:pt x="24505" y="4220"/>
                    <a:pt x="24498" y="4215"/>
                  </a:cubicBezTo>
                  <a:cubicBezTo>
                    <a:pt x="24491" y="4209"/>
                    <a:pt x="24595" y="4154"/>
                    <a:pt x="24652" y="4143"/>
                  </a:cubicBezTo>
                  <a:cubicBezTo>
                    <a:pt x="24658" y="4142"/>
                    <a:pt x="24662" y="4141"/>
                    <a:pt x="24667" y="4141"/>
                  </a:cubicBezTo>
                  <a:close/>
                  <a:moveTo>
                    <a:pt x="18129" y="4388"/>
                  </a:moveTo>
                  <a:cubicBezTo>
                    <a:pt x="18138" y="4388"/>
                    <a:pt x="18148" y="4392"/>
                    <a:pt x="18156" y="4395"/>
                  </a:cubicBezTo>
                  <a:cubicBezTo>
                    <a:pt x="18159" y="4396"/>
                    <a:pt x="18159" y="4410"/>
                    <a:pt x="18155" y="4415"/>
                  </a:cubicBezTo>
                  <a:cubicBezTo>
                    <a:pt x="18101" y="4478"/>
                    <a:pt x="18140" y="4482"/>
                    <a:pt x="18186" y="4482"/>
                  </a:cubicBezTo>
                  <a:cubicBezTo>
                    <a:pt x="18194" y="4482"/>
                    <a:pt x="18202" y="4482"/>
                    <a:pt x="18209" y="4482"/>
                  </a:cubicBezTo>
                  <a:cubicBezTo>
                    <a:pt x="18212" y="4482"/>
                    <a:pt x="18215" y="4482"/>
                    <a:pt x="18218" y="4482"/>
                  </a:cubicBezTo>
                  <a:lnTo>
                    <a:pt x="18223" y="4482"/>
                  </a:lnTo>
                  <a:cubicBezTo>
                    <a:pt x="18231" y="4485"/>
                    <a:pt x="18205" y="4518"/>
                    <a:pt x="18169" y="4554"/>
                  </a:cubicBezTo>
                  <a:lnTo>
                    <a:pt x="18140" y="4534"/>
                  </a:lnTo>
                  <a:cubicBezTo>
                    <a:pt x="18117" y="4517"/>
                    <a:pt x="18101" y="4510"/>
                    <a:pt x="18088" y="4510"/>
                  </a:cubicBezTo>
                  <a:cubicBezTo>
                    <a:pt x="18066" y="4510"/>
                    <a:pt x="18056" y="4532"/>
                    <a:pt x="18047" y="4565"/>
                  </a:cubicBezTo>
                  <a:lnTo>
                    <a:pt x="18041" y="4582"/>
                  </a:lnTo>
                  <a:cubicBezTo>
                    <a:pt x="18024" y="4595"/>
                    <a:pt x="18001" y="4600"/>
                    <a:pt x="17989" y="4600"/>
                  </a:cubicBezTo>
                  <a:cubicBezTo>
                    <a:pt x="17985" y="4600"/>
                    <a:pt x="17982" y="4599"/>
                    <a:pt x="17981" y="4598"/>
                  </a:cubicBezTo>
                  <a:cubicBezTo>
                    <a:pt x="17976" y="4594"/>
                    <a:pt x="17991" y="4518"/>
                    <a:pt x="18016" y="4431"/>
                  </a:cubicBezTo>
                  <a:lnTo>
                    <a:pt x="18121" y="4390"/>
                  </a:lnTo>
                  <a:cubicBezTo>
                    <a:pt x="18123" y="4389"/>
                    <a:pt x="18126" y="4388"/>
                    <a:pt x="18129" y="4388"/>
                  </a:cubicBezTo>
                  <a:close/>
                  <a:moveTo>
                    <a:pt x="18740" y="4462"/>
                  </a:moveTo>
                  <a:lnTo>
                    <a:pt x="18783" y="4513"/>
                  </a:lnTo>
                  <a:lnTo>
                    <a:pt x="18795" y="4528"/>
                  </a:lnTo>
                  <a:cubicBezTo>
                    <a:pt x="18809" y="4540"/>
                    <a:pt x="18812" y="4584"/>
                    <a:pt x="18800" y="4624"/>
                  </a:cubicBezTo>
                  <a:lnTo>
                    <a:pt x="18782" y="4618"/>
                  </a:lnTo>
                  <a:lnTo>
                    <a:pt x="18782" y="4618"/>
                  </a:lnTo>
                  <a:cubicBezTo>
                    <a:pt x="18770" y="4575"/>
                    <a:pt x="18756" y="4522"/>
                    <a:pt x="18740" y="4462"/>
                  </a:cubicBezTo>
                  <a:close/>
                  <a:moveTo>
                    <a:pt x="26159" y="4546"/>
                  </a:moveTo>
                  <a:cubicBezTo>
                    <a:pt x="26161" y="4546"/>
                    <a:pt x="26162" y="4546"/>
                    <a:pt x="26162" y="4547"/>
                  </a:cubicBezTo>
                  <a:cubicBezTo>
                    <a:pt x="26215" y="4609"/>
                    <a:pt x="26301" y="4602"/>
                    <a:pt x="26376" y="4621"/>
                  </a:cubicBezTo>
                  <a:lnTo>
                    <a:pt x="26381" y="4622"/>
                  </a:lnTo>
                  <a:cubicBezTo>
                    <a:pt x="26381" y="4642"/>
                    <a:pt x="26290" y="4661"/>
                    <a:pt x="26177" y="4665"/>
                  </a:cubicBezTo>
                  <a:lnTo>
                    <a:pt x="26112" y="4589"/>
                  </a:lnTo>
                  <a:cubicBezTo>
                    <a:pt x="26107" y="4583"/>
                    <a:pt x="26109" y="4565"/>
                    <a:pt x="26115" y="4560"/>
                  </a:cubicBezTo>
                  <a:cubicBezTo>
                    <a:pt x="26125" y="4554"/>
                    <a:pt x="26150" y="4546"/>
                    <a:pt x="26159" y="4546"/>
                  </a:cubicBezTo>
                  <a:close/>
                  <a:moveTo>
                    <a:pt x="18377" y="4451"/>
                  </a:moveTo>
                  <a:lnTo>
                    <a:pt x="18385" y="4460"/>
                  </a:lnTo>
                  <a:cubicBezTo>
                    <a:pt x="18428" y="4499"/>
                    <a:pt x="18482" y="4539"/>
                    <a:pt x="18502" y="4588"/>
                  </a:cubicBezTo>
                  <a:lnTo>
                    <a:pt x="18518" y="4629"/>
                  </a:lnTo>
                  <a:cubicBezTo>
                    <a:pt x="18564" y="4651"/>
                    <a:pt x="18576" y="4677"/>
                    <a:pt x="18548" y="4686"/>
                  </a:cubicBezTo>
                  <a:cubicBezTo>
                    <a:pt x="18547" y="4686"/>
                    <a:pt x="18546" y="4686"/>
                    <a:pt x="18545" y="4686"/>
                  </a:cubicBezTo>
                  <a:cubicBezTo>
                    <a:pt x="18516" y="4686"/>
                    <a:pt x="18446" y="4600"/>
                    <a:pt x="18419" y="4600"/>
                  </a:cubicBezTo>
                  <a:cubicBezTo>
                    <a:pt x="18417" y="4600"/>
                    <a:pt x="18415" y="4600"/>
                    <a:pt x="18414" y="4602"/>
                  </a:cubicBezTo>
                  <a:cubicBezTo>
                    <a:pt x="18408" y="4606"/>
                    <a:pt x="18401" y="4608"/>
                    <a:pt x="18394" y="4608"/>
                  </a:cubicBezTo>
                  <a:cubicBezTo>
                    <a:pt x="18373" y="4608"/>
                    <a:pt x="18350" y="4593"/>
                    <a:pt x="18344" y="4582"/>
                  </a:cubicBezTo>
                  <a:cubicBezTo>
                    <a:pt x="18334" y="4569"/>
                    <a:pt x="18361" y="4544"/>
                    <a:pt x="18378" y="4538"/>
                  </a:cubicBezTo>
                  <a:cubicBezTo>
                    <a:pt x="18395" y="4531"/>
                    <a:pt x="18387" y="4524"/>
                    <a:pt x="18361" y="4521"/>
                  </a:cubicBezTo>
                  <a:lnTo>
                    <a:pt x="18351" y="4512"/>
                  </a:lnTo>
                  <a:lnTo>
                    <a:pt x="18338" y="4500"/>
                  </a:lnTo>
                  <a:cubicBezTo>
                    <a:pt x="18328" y="4481"/>
                    <a:pt x="18348" y="4460"/>
                    <a:pt x="18377" y="4451"/>
                  </a:cubicBezTo>
                  <a:close/>
                  <a:moveTo>
                    <a:pt x="27473" y="4366"/>
                  </a:moveTo>
                  <a:cubicBezTo>
                    <a:pt x="27493" y="4366"/>
                    <a:pt x="27503" y="4395"/>
                    <a:pt x="27497" y="4445"/>
                  </a:cubicBezTo>
                  <a:lnTo>
                    <a:pt x="27611" y="4422"/>
                  </a:lnTo>
                  <a:cubicBezTo>
                    <a:pt x="27612" y="4422"/>
                    <a:pt x="27612" y="4422"/>
                    <a:pt x="27612" y="4422"/>
                  </a:cubicBezTo>
                  <a:cubicBezTo>
                    <a:pt x="27622" y="4422"/>
                    <a:pt x="27646" y="4440"/>
                    <a:pt x="27645" y="4447"/>
                  </a:cubicBezTo>
                  <a:lnTo>
                    <a:pt x="27637" y="4534"/>
                  </a:lnTo>
                  <a:cubicBezTo>
                    <a:pt x="27724" y="4543"/>
                    <a:pt x="27794" y="4617"/>
                    <a:pt x="27794" y="4646"/>
                  </a:cubicBezTo>
                  <a:cubicBezTo>
                    <a:pt x="27794" y="4672"/>
                    <a:pt x="27780" y="4698"/>
                    <a:pt x="27764" y="4702"/>
                  </a:cubicBezTo>
                  <a:lnTo>
                    <a:pt x="27748" y="4701"/>
                  </a:lnTo>
                  <a:cubicBezTo>
                    <a:pt x="27713" y="4696"/>
                    <a:pt x="27658" y="4697"/>
                    <a:pt x="27647" y="4682"/>
                  </a:cubicBezTo>
                  <a:cubicBezTo>
                    <a:pt x="27621" y="4636"/>
                    <a:pt x="27689" y="4648"/>
                    <a:pt x="27709" y="4630"/>
                  </a:cubicBezTo>
                  <a:cubicBezTo>
                    <a:pt x="27733" y="4610"/>
                    <a:pt x="27733" y="4579"/>
                    <a:pt x="27687" y="4577"/>
                  </a:cubicBezTo>
                  <a:lnTo>
                    <a:pt x="27613" y="4576"/>
                  </a:lnTo>
                  <a:cubicBezTo>
                    <a:pt x="27589" y="4529"/>
                    <a:pt x="27556" y="4473"/>
                    <a:pt x="27543" y="4454"/>
                  </a:cubicBezTo>
                  <a:lnTo>
                    <a:pt x="27509" y="4450"/>
                  </a:lnTo>
                  <a:lnTo>
                    <a:pt x="27451" y="4444"/>
                  </a:lnTo>
                  <a:cubicBezTo>
                    <a:pt x="27451" y="4462"/>
                    <a:pt x="27440" y="4472"/>
                    <a:pt x="27422" y="4472"/>
                  </a:cubicBezTo>
                  <a:cubicBezTo>
                    <a:pt x="27406" y="4472"/>
                    <a:pt x="27384" y="4464"/>
                    <a:pt x="27360" y="4447"/>
                  </a:cubicBezTo>
                  <a:lnTo>
                    <a:pt x="27417" y="4402"/>
                  </a:lnTo>
                  <a:lnTo>
                    <a:pt x="27450" y="4376"/>
                  </a:lnTo>
                  <a:cubicBezTo>
                    <a:pt x="27459" y="4369"/>
                    <a:pt x="27466" y="4366"/>
                    <a:pt x="27473" y="4366"/>
                  </a:cubicBezTo>
                  <a:close/>
                  <a:moveTo>
                    <a:pt x="21649" y="4596"/>
                  </a:moveTo>
                  <a:cubicBezTo>
                    <a:pt x="21676" y="4596"/>
                    <a:pt x="21710" y="4599"/>
                    <a:pt x="21745" y="4607"/>
                  </a:cubicBezTo>
                  <a:lnTo>
                    <a:pt x="21813" y="4625"/>
                  </a:lnTo>
                  <a:cubicBezTo>
                    <a:pt x="21814" y="4625"/>
                    <a:pt x="21812" y="4656"/>
                    <a:pt x="21802" y="4665"/>
                  </a:cubicBezTo>
                  <a:lnTo>
                    <a:pt x="21752" y="4704"/>
                  </a:lnTo>
                  <a:cubicBezTo>
                    <a:pt x="21694" y="4686"/>
                    <a:pt x="21625" y="4657"/>
                    <a:pt x="21602" y="4645"/>
                  </a:cubicBezTo>
                  <a:lnTo>
                    <a:pt x="21592" y="4627"/>
                  </a:lnTo>
                  <a:lnTo>
                    <a:pt x="21584" y="4614"/>
                  </a:lnTo>
                  <a:cubicBezTo>
                    <a:pt x="21587" y="4602"/>
                    <a:pt x="21612" y="4596"/>
                    <a:pt x="21649" y="4596"/>
                  </a:cubicBezTo>
                  <a:close/>
                  <a:moveTo>
                    <a:pt x="22977" y="4543"/>
                  </a:moveTo>
                  <a:lnTo>
                    <a:pt x="22977" y="4543"/>
                  </a:lnTo>
                  <a:cubicBezTo>
                    <a:pt x="23016" y="4631"/>
                    <a:pt x="23009" y="4704"/>
                    <a:pt x="22964" y="4704"/>
                  </a:cubicBezTo>
                  <a:lnTo>
                    <a:pt x="22941" y="4692"/>
                  </a:lnTo>
                  <a:cubicBezTo>
                    <a:pt x="22915" y="4679"/>
                    <a:pt x="22992" y="4648"/>
                    <a:pt x="22935" y="4627"/>
                  </a:cubicBezTo>
                  <a:cubicBezTo>
                    <a:pt x="22909" y="4619"/>
                    <a:pt x="22882" y="4607"/>
                    <a:pt x="22857" y="4594"/>
                  </a:cubicBezTo>
                  <a:cubicBezTo>
                    <a:pt x="22851" y="4590"/>
                    <a:pt x="22847" y="4573"/>
                    <a:pt x="22852" y="4568"/>
                  </a:cubicBezTo>
                  <a:cubicBezTo>
                    <a:pt x="22861" y="4557"/>
                    <a:pt x="22878" y="4545"/>
                    <a:pt x="22892" y="4545"/>
                  </a:cubicBezTo>
                  <a:lnTo>
                    <a:pt x="22977" y="4543"/>
                  </a:lnTo>
                  <a:close/>
                  <a:moveTo>
                    <a:pt x="28676" y="4722"/>
                  </a:moveTo>
                  <a:lnTo>
                    <a:pt x="28682" y="4727"/>
                  </a:lnTo>
                  <a:lnTo>
                    <a:pt x="28696" y="4736"/>
                  </a:lnTo>
                  <a:cubicBezTo>
                    <a:pt x="28687" y="4733"/>
                    <a:pt x="28681" y="4729"/>
                    <a:pt x="28676" y="4722"/>
                  </a:cubicBezTo>
                  <a:close/>
                  <a:moveTo>
                    <a:pt x="18805" y="4697"/>
                  </a:moveTo>
                  <a:lnTo>
                    <a:pt x="18805" y="4697"/>
                  </a:lnTo>
                  <a:cubicBezTo>
                    <a:pt x="18805" y="4697"/>
                    <a:pt x="18806" y="4697"/>
                    <a:pt x="18806" y="4697"/>
                  </a:cubicBezTo>
                  <a:lnTo>
                    <a:pt x="18815" y="4713"/>
                  </a:lnTo>
                  <a:lnTo>
                    <a:pt x="18827" y="4733"/>
                  </a:lnTo>
                  <a:cubicBezTo>
                    <a:pt x="18827" y="4740"/>
                    <a:pt x="18826" y="4743"/>
                    <a:pt x="18825" y="4743"/>
                  </a:cubicBezTo>
                  <a:cubicBezTo>
                    <a:pt x="18822" y="4743"/>
                    <a:pt x="18815" y="4727"/>
                    <a:pt x="18805" y="4697"/>
                  </a:cubicBezTo>
                  <a:close/>
                  <a:moveTo>
                    <a:pt x="19805" y="4553"/>
                  </a:moveTo>
                  <a:cubicBezTo>
                    <a:pt x="19815" y="4553"/>
                    <a:pt x="19825" y="4566"/>
                    <a:pt x="19833" y="4574"/>
                  </a:cubicBezTo>
                  <a:lnTo>
                    <a:pt x="19870" y="4612"/>
                  </a:lnTo>
                  <a:cubicBezTo>
                    <a:pt x="19914" y="4595"/>
                    <a:pt x="19964" y="4577"/>
                    <a:pt x="19980" y="4577"/>
                  </a:cubicBezTo>
                  <a:cubicBezTo>
                    <a:pt x="19981" y="4577"/>
                    <a:pt x="19982" y="4577"/>
                    <a:pt x="19982" y="4577"/>
                  </a:cubicBezTo>
                  <a:cubicBezTo>
                    <a:pt x="19995" y="4580"/>
                    <a:pt x="19995" y="4630"/>
                    <a:pt x="19984" y="4689"/>
                  </a:cubicBezTo>
                  <a:lnTo>
                    <a:pt x="19970" y="4742"/>
                  </a:lnTo>
                  <a:cubicBezTo>
                    <a:pt x="19968" y="4751"/>
                    <a:pt x="19945" y="4760"/>
                    <a:pt x="19932" y="4764"/>
                  </a:cubicBezTo>
                  <a:cubicBezTo>
                    <a:pt x="19931" y="4764"/>
                    <a:pt x="19930" y="4764"/>
                    <a:pt x="19928" y="4764"/>
                  </a:cubicBezTo>
                  <a:cubicBezTo>
                    <a:pt x="19918" y="4764"/>
                    <a:pt x="19901" y="4757"/>
                    <a:pt x="19901" y="4754"/>
                  </a:cubicBezTo>
                  <a:cubicBezTo>
                    <a:pt x="19898" y="4673"/>
                    <a:pt x="19850" y="4625"/>
                    <a:pt x="19756" y="4604"/>
                  </a:cubicBezTo>
                  <a:lnTo>
                    <a:pt x="19747" y="4601"/>
                  </a:lnTo>
                  <a:cubicBezTo>
                    <a:pt x="19744" y="4580"/>
                    <a:pt x="19760" y="4558"/>
                    <a:pt x="19784" y="4553"/>
                  </a:cubicBezTo>
                  <a:close/>
                  <a:moveTo>
                    <a:pt x="28487" y="4621"/>
                  </a:moveTo>
                  <a:cubicBezTo>
                    <a:pt x="28510" y="4621"/>
                    <a:pt x="28556" y="4640"/>
                    <a:pt x="28610" y="4673"/>
                  </a:cubicBezTo>
                  <a:lnTo>
                    <a:pt x="28610" y="4673"/>
                  </a:lnTo>
                  <a:cubicBezTo>
                    <a:pt x="28603" y="4708"/>
                    <a:pt x="28584" y="4772"/>
                    <a:pt x="28560" y="4772"/>
                  </a:cubicBezTo>
                  <a:cubicBezTo>
                    <a:pt x="28559" y="4772"/>
                    <a:pt x="28558" y="4771"/>
                    <a:pt x="28557" y="4771"/>
                  </a:cubicBezTo>
                  <a:cubicBezTo>
                    <a:pt x="28527" y="4764"/>
                    <a:pt x="28480" y="4673"/>
                    <a:pt x="28471" y="4640"/>
                  </a:cubicBezTo>
                  <a:cubicBezTo>
                    <a:pt x="28468" y="4627"/>
                    <a:pt x="28474" y="4621"/>
                    <a:pt x="28487" y="4621"/>
                  </a:cubicBezTo>
                  <a:close/>
                  <a:moveTo>
                    <a:pt x="18685" y="4697"/>
                  </a:moveTo>
                  <a:cubicBezTo>
                    <a:pt x="18685" y="4747"/>
                    <a:pt x="18678" y="4785"/>
                    <a:pt x="18674" y="4785"/>
                  </a:cubicBezTo>
                  <a:cubicBezTo>
                    <a:pt x="18674" y="4785"/>
                    <a:pt x="18674" y="4785"/>
                    <a:pt x="18674" y="4785"/>
                  </a:cubicBezTo>
                  <a:lnTo>
                    <a:pt x="18672" y="4780"/>
                  </a:lnTo>
                  <a:cubicBezTo>
                    <a:pt x="18669" y="4775"/>
                    <a:pt x="18672" y="4770"/>
                    <a:pt x="18670" y="4765"/>
                  </a:cubicBezTo>
                  <a:cubicBezTo>
                    <a:pt x="18666" y="4742"/>
                    <a:pt x="18678" y="4720"/>
                    <a:pt x="18685" y="4697"/>
                  </a:cubicBezTo>
                  <a:close/>
                  <a:moveTo>
                    <a:pt x="18069" y="4673"/>
                  </a:moveTo>
                  <a:cubicBezTo>
                    <a:pt x="18089" y="4673"/>
                    <a:pt x="18111" y="4677"/>
                    <a:pt x="18128" y="4684"/>
                  </a:cubicBezTo>
                  <a:lnTo>
                    <a:pt x="18127" y="4693"/>
                  </a:lnTo>
                  <a:cubicBezTo>
                    <a:pt x="18128" y="4744"/>
                    <a:pt x="18174" y="4725"/>
                    <a:pt x="18205" y="4733"/>
                  </a:cubicBezTo>
                  <a:lnTo>
                    <a:pt x="18221" y="4736"/>
                  </a:lnTo>
                  <a:cubicBezTo>
                    <a:pt x="18235" y="4755"/>
                    <a:pt x="18225" y="4781"/>
                    <a:pt x="18202" y="4796"/>
                  </a:cubicBezTo>
                  <a:lnTo>
                    <a:pt x="18189" y="4792"/>
                  </a:lnTo>
                  <a:cubicBezTo>
                    <a:pt x="18135" y="4776"/>
                    <a:pt x="18084" y="4754"/>
                    <a:pt x="18034" y="4730"/>
                  </a:cubicBezTo>
                  <a:cubicBezTo>
                    <a:pt x="18022" y="4725"/>
                    <a:pt x="18012" y="4701"/>
                    <a:pt x="18017" y="4693"/>
                  </a:cubicBezTo>
                  <a:lnTo>
                    <a:pt x="18027" y="4681"/>
                  </a:lnTo>
                  <a:cubicBezTo>
                    <a:pt x="18038" y="4675"/>
                    <a:pt x="18053" y="4673"/>
                    <a:pt x="18069" y="4673"/>
                  </a:cubicBezTo>
                  <a:close/>
                  <a:moveTo>
                    <a:pt x="23290" y="3566"/>
                  </a:moveTo>
                  <a:cubicBezTo>
                    <a:pt x="23325" y="3566"/>
                    <a:pt x="23417" y="3608"/>
                    <a:pt x="23401" y="3638"/>
                  </a:cubicBezTo>
                  <a:cubicBezTo>
                    <a:pt x="23383" y="3668"/>
                    <a:pt x="23420" y="3686"/>
                    <a:pt x="23448" y="3686"/>
                  </a:cubicBezTo>
                  <a:cubicBezTo>
                    <a:pt x="23451" y="3686"/>
                    <a:pt x="23454" y="3686"/>
                    <a:pt x="23457" y="3686"/>
                  </a:cubicBezTo>
                  <a:cubicBezTo>
                    <a:pt x="23458" y="3685"/>
                    <a:pt x="23459" y="3685"/>
                    <a:pt x="23461" y="3685"/>
                  </a:cubicBezTo>
                  <a:cubicBezTo>
                    <a:pt x="23484" y="3685"/>
                    <a:pt x="23483" y="3721"/>
                    <a:pt x="23475" y="3735"/>
                  </a:cubicBezTo>
                  <a:cubicBezTo>
                    <a:pt x="23471" y="3742"/>
                    <a:pt x="23492" y="3747"/>
                    <a:pt x="23513" y="3747"/>
                  </a:cubicBezTo>
                  <a:cubicBezTo>
                    <a:pt x="23536" y="3747"/>
                    <a:pt x="23559" y="3741"/>
                    <a:pt x="23557" y="3725"/>
                  </a:cubicBezTo>
                  <a:cubicBezTo>
                    <a:pt x="23554" y="3694"/>
                    <a:pt x="23578" y="3669"/>
                    <a:pt x="23613" y="3669"/>
                  </a:cubicBezTo>
                  <a:cubicBezTo>
                    <a:pt x="23615" y="3669"/>
                    <a:pt x="23617" y="3669"/>
                    <a:pt x="23619" y="3669"/>
                  </a:cubicBezTo>
                  <a:lnTo>
                    <a:pt x="23655" y="3665"/>
                  </a:lnTo>
                  <a:lnTo>
                    <a:pt x="23762" y="3653"/>
                  </a:lnTo>
                  <a:lnTo>
                    <a:pt x="23762" y="3653"/>
                  </a:lnTo>
                  <a:cubicBezTo>
                    <a:pt x="23757" y="3702"/>
                    <a:pt x="23735" y="3718"/>
                    <a:pt x="23720" y="3718"/>
                  </a:cubicBezTo>
                  <a:cubicBezTo>
                    <a:pt x="23714" y="3718"/>
                    <a:pt x="23709" y="3716"/>
                    <a:pt x="23706" y="3712"/>
                  </a:cubicBezTo>
                  <a:cubicBezTo>
                    <a:pt x="23705" y="3711"/>
                    <a:pt x="23703" y="3710"/>
                    <a:pt x="23701" y="3710"/>
                  </a:cubicBezTo>
                  <a:cubicBezTo>
                    <a:pt x="23678" y="3710"/>
                    <a:pt x="23604" y="3753"/>
                    <a:pt x="23582" y="3771"/>
                  </a:cubicBezTo>
                  <a:cubicBezTo>
                    <a:pt x="23557" y="3789"/>
                    <a:pt x="23562" y="3861"/>
                    <a:pt x="23573" y="3881"/>
                  </a:cubicBezTo>
                  <a:cubicBezTo>
                    <a:pt x="23585" y="3900"/>
                    <a:pt x="23578" y="3939"/>
                    <a:pt x="23561" y="3966"/>
                  </a:cubicBezTo>
                  <a:lnTo>
                    <a:pt x="23598" y="3977"/>
                  </a:lnTo>
                  <a:lnTo>
                    <a:pt x="23619" y="3982"/>
                  </a:lnTo>
                  <a:cubicBezTo>
                    <a:pt x="23628" y="3977"/>
                    <a:pt x="23636" y="3976"/>
                    <a:pt x="23644" y="3976"/>
                  </a:cubicBezTo>
                  <a:cubicBezTo>
                    <a:pt x="23667" y="3976"/>
                    <a:pt x="23684" y="3993"/>
                    <a:pt x="23684" y="4005"/>
                  </a:cubicBezTo>
                  <a:cubicBezTo>
                    <a:pt x="23684" y="4020"/>
                    <a:pt x="23695" y="4030"/>
                    <a:pt x="23711" y="4030"/>
                  </a:cubicBezTo>
                  <a:cubicBezTo>
                    <a:pt x="23714" y="4030"/>
                    <a:pt x="23717" y="4030"/>
                    <a:pt x="23720" y="4029"/>
                  </a:cubicBezTo>
                  <a:lnTo>
                    <a:pt x="23730" y="4024"/>
                  </a:lnTo>
                  <a:cubicBezTo>
                    <a:pt x="23750" y="4014"/>
                    <a:pt x="23769" y="4007"/>
                    <a:pt x="23788" y="4007"/>
                  </a:cubicBezTo>
                  <a:cubicBezTo>
                    <a:pt x="23807" y="4007"/>
                    <a:pt x="23825" y="4014"/>
                    <a:pt x="23844" y="4030"/>
                  </a:cubicBezTo>
                  <a:cubicBezTo>
                    <a:pt x="23880" y="4061"/>
                    <a:pt x="23897" y="4074"/>
                    <a:pt x="23914" y="4074"/>
                  </a:cubicBezTo>
                  <a:cubicBezTo>
                    <a:pt x="23928" y="4074"/>
                    <a:pt x="23941" y="4066"/>
                    <a:pt x="23965" y="4052"/>
                  </a:cubicBezTo>
                  <a:cubicBezTo>
                    <a:pt x="23986" y="4040"/>
                    <a:pt x="23999" y="4019"/>
                    <a:pt x="24022" y="4014"/>
                  </a:cubicBezTo>
                  <a:cubicBezTo>
                    <a:pt x="24023" y="4013"/>
                    <a:pt x="24024" y="4013"/>
                    <a:pt x="24025" y="4013"/>
                  </a:cubicBezTo>
                  <a:cubicBezTo>
                    <a:pt x="24039" y="4013"/>
                    <a:pt x="24071" y="4032"/>
                    <a:pt x="24070" y="4039"/>
                  </a:cubicBezTo>
                  <a:cubicBezTo>
                    <a:pt x="24066" y="4056"/>
                    <a:pt x="24034" y="4075"/>
                    <a:pt x="24038" y="4088"/>
                  </a:cubicBezTo>
                  <a:cubicBezTo>
                    <a:pt x="24045" y="4107"/>
                    <a:pt x="24087" y="4117"/>
                    <a:pt x="24046" y="4146"/>
                  </a:cubicBezTo>
                  <a:cubicBezTo>
                    <a:pt x="24032" y="4154"/>
                    <a:pt x="24039" y="4184"/>
                    <a:pt x="24034" y="4204"/>
                  </a:cubicBezTo>
                  <a:cubicBezTo>
                    <a:pt x="24030" y="4223"/>
                    <a:pt x="24027" y="4244"/>
                    <a:pt x="24017" y="4260"/>
                  </a:cubicBezTo>
                  <a:cubicBezTo>
                    <a:pt x="24009" y="4273"/>
                    <a:pt x="23993" y="4287"/>
                    <a:pt x="23977" y="4291"/>
                  </a:cubicBezTo>
                  <a:lnTo>
                    <a:pt x="23912" y="4308"/>
                  </a:lnTo>
                  <a:cubicBezTo>
                    <a:pt x="23925" y="4333"/>
                    <a:pt x="23978" y="4353"/>
                    <a:pt x="24030" y="4353"/>
                  </a:cubicBezTo>
                  <a:cubicBezTo>
                    <a:pt x="24032" y="4353"/>
                    <a:pt x="24033" y="4353"/>
                    <a:pt x="24034" y="4353"/>
                  </a:cubicBezTo>
                  <a:lnTo>
                    <a:pt x="24085" y="4355"/>
                  </a:lnTo>
                  <a:cubicBezTo>
                    <a:pt x="24106" y="4357"/>
                    <a:pt x="24142" y="4362"/>
                    <a:pt x="24147" y="4373"/>
                  </a:cubicBezTo>
                  <a:cubicBezTo>
                    <a:pt x="24160" y="4402"/>
                    <a:pt x="24141" y="4419"/>
                    <a:pt x="24104" y="4419"/>
                  </a:cubicBezTo>
                  <a:cubicBezTo>
                    <a:pt x="24102" y="4419"/>
                    <a:pt x="24099" y="4419"/>
                    <a:pt x="24097" y="4419"/>
                  </a:cubicBezTo>
                  <a:lnTo>
                    <a:pt x="24096" y="4419"/>
                  </a:lnTo>
                  <a:cubicBezTo>
                    <a:pt x="24093" y="4435"/>
                    <a:pt x="24121" y="4466"/>
                    <a:pt x="24158" y="4487"/>
                  </a:cubicBezTo>
                  <a:lnTo>
                    <a:pt x="24147" y="4518"/>
                  </a:lnTo>
                  <a:cubicBezTo>
                    <a:pt x="24135" y="4557"/>
                    <a:pt x="24099" y="4576"/>
                    <a:pt x="24050" y="4576"/>
                  </a:cubicBezTo>
                  <a:cubicBezTo>
                    <a:pt x="24043" y="4576"/>
                    <a:pt x="24037" y="4575"/>
                    <a:pt x="24030" y="4575"/>
                  </a:cubicBezTo>
                  <a:lnTo>
                    <a:pt x="23987" y="4571"/>
                  </a:lnTo>
                  <a:cubicBezTo>
                    <a:pt x="23934" y="4573"/>
                    <a:pt x="23882" y="4619"/>
                    <a:pt x="23879" y="4638"/>
                  </a:cubicBezTo>
                  <a:cubicBezTo>
                    <a:pt x="23878" y="4642"/>
                    <a:pt x="23874" y="4645"/>
                    <a:pt x="23868" y="4645"/>
                  </a:cubicBezTo>
                  <a:cubicBezTo>
                    <a:pt x="23850" y="4645"/>
                    <a:pt x="23810" y="4623"/>
                    <a:pt x="23766" y="4586"/>
                  </a:cubicBezTo>
                  <a:lnTo>
                    <a:pt x="23711" y="4580"/>
                  </a:lnTo>
                  <a:lnTo>
                    <a:pt x="23643" y="4573"/>
                  </a:lnTo>
                  <a:cubicBezTo>
                    <a:pt x="23624" y="4560"/>
                    <a:pt x="23606" y="4553"/>
                    <a:pt x="23590" y="4553"/>
                  </a:cubicBezTo>
                  <a:cubicBezTo>
                    <a:pt x="23558" y="4553"/>
                    <a:pt x="23534" y="4578"/>
                    <a:pt x="23530" y="4622"/>
                  </a:cubicBezTo>
                  <a:lnTo>
                    <a:pt x="23436" y="4612"/>
                  </a:lnTo>
                  <a:lnTo>
                    <a:pt x="23433" y="4612"/>
                  </a:lnTo>
                  <a:cubicBezTo>
                    <a:pt x="23428" y="4626"/>
                    <a:pt x="23448" y="4650"/>
                    <a:pt x="23480" y="4662"/>
                  </a:cubicBezTo>
                  <a:lnTo>
                    <a:pt x="23479" y="4670"/>
                  </a:lnTo>
                  <a:lnTo>
                    <a:pt x="23472" y="4707"/>
                  </a:lnTo>
                  <a:cubicBezTo>
                    <a:pt x="23452" y="4747"/>
                    <a:pt x="23456" y="4776"/>
                    <a:pt x="23476" y="4776"/>
                  </a:cubicBezTo>
                  <a:cubicBezTo>
                    <a:pt x="23479" y="4776"/>
                    <a:pt x="23482" y="4775"/>
                    <a:pt x="23485" y="4774"/>
                  </a:cubicBezTo>
                  <a:lnTo>
                    <a:pt x="23514" y="4768"/>
                  </a:lnTo>
                  <a:cubicBezTo>
                    <a:pt x="23515" y="4768"/>
                    <a:pt x="23516" y="4768"/>
                    <a:pt x="23517" y="4768"/>
                  </a:cubicBezTo>
                  <a:cubicBezTo>
                    <a:pt x="23524" y="4768"/>
                    <a:pt x="23536" y="4775"/>
                    <a:pt x="23539" y="4779"/>
                  </a:cubicBezTo>
                  <a:cubicBezTo>
                    <a:pt x="23544" y="4789"/>
                    <a:pt x="23545" y="4805"/>
                    <a:pt x="23539" y="4809"/>
                  </a:cubicBezTo>
                  <a:cubicBezTo>
                    <a:pt x="23522" y="4820"/>
                    <a:pt x="23486" y="4826"/>
                    <a:pt x="23449" y="4826"/>
                  </a:cubicBezTo>
                  <a:cubicBezTo>
                    <a:pt x="23410" y="4826"/>
                    <a:pt x="23369" y="4819"/>
                    <a:pt x="23350" y="4806"/>
                  </a:cubicBezTo>
                  <a:lnTo>
                    <a:pt x="23340" y="4800"/>
                  </a:lnTo>
                  <a:cubicBezTo>
                    <a:pt x="23341" y="4795"/>
                    <a:pt x="23339" y="4793"/>
                    <a:pt x="23334" y="4793"/>
                  </a:cubicBezTo>
                  <a:cubicBezTo>
                    <a:pt x="23321" y="4793"/>
                    <a:pt x="23290" y="4811"/>
                    <a:pt x="23274" y="4825"/>
                  </a:cubicBezTo>
                  <a:cubicBezTo>
                    <a:pt x="23261" y="4836"/>
                    <a:pt x="23240" y="4840"/>
                    <a:pt x="23223" y="4840"/>
                  </a:cubicBezTo>
                  <a:cubicBezTo>
                    <a:pt x="23212" y="4840"/>
                    <a:pt x="23203" y="4839"/>
                    <a:pt x="23198" y="4836"/>
                  </a:cubicBezTo>
                  <a:cubicBezTo>
                    <a:pt x="23185" y="4828"/>
                    <a:pt x="23170" y="4813"/>
                    <a:pt x="23165" y="4804"/>
                  </a:cubicBezTo>
                  <a:lnTo>
                    <a:pt x="23216" y="4757"/>
                  </a:lnTo>
                  <a:lnTo>
                    <a:pt x="23248" y="4729"/>
                  </a:lnTo>
                  <a:cubicBezTo>
                    <a:pt x="23241" y="4680"/>
                    <a:pt x="23212" y="4642"/>
                    <a:pt x="23183" y="4642"/>
                  </a:cubicBezTo>
                  <a:cubicBezTo>
                    <a:pt x="23183" y="4642"/>
                    <a:pt x="23183" y="4642"/>
                    <a:pt x="23182" y="4642"/>
                  </a:cubicBezTo>
                  <a:lnTo>
                    <a:pt x="23160" y="4632"/>
                  </a:lnTo>
                  <a:cubicBezTo>
                    <a:pt x="23145" y="4630"/>
                    <a:pt x="23125" y="4619"/>
                    <a:pt x="23123" y="4610"/>
                  </a:cubicBezTo>
                  <a:cubicBezTo>
                    <a:pt x="23119" y="4598"/>
                    <a:pt x="23131" y="4580"/>
                    <a:pt x="23143" y="4573"/>
                  </a:cubicBezTo>
                  <a:cubicBezTo>
                    <a:pt x="23154" y="4563"/>
                    <a:pt x="23177" y="4566"/>
                    <a:pt x="23191" y="4558"/>
                  </a:cubicBezTo>
                  <a:cubicBezTo>
                    <a:pt x="23198" y="4554"/>
                    <a:pt x="23201" y="4535"/>
                    <a:pt x="23196" y="4530"/>
                  </a:cubicBezTo>
                  <a:cubicBezTo>
                    <a:pt x="23186" y="4522"/>
                    <a:pt x="23169" y="4511"/>
                    <a:pt x="23157" y="4511"/>
                  </a:cubicBezTo>
                  <a:cubicBezTo>
                    <a:pt x="23156" y="4511"/>
                    <a:pt x="23155" y="4511"/>
                    <a:pt x="23154" y="4511"/>
                  </a:cubicBezTo>
                  <a:cubicBezTo>
                    <a:pt x="23139" y="4512"/>
                    <a:pt x="23125" y="4533"/>
                    <a:pt x="23109" y="4533"/>
                  </a:cubicBezTo>
                  <a:lnTo>
                    <a:pt x="23074" y="4534"/>
                  </a:lnTo>
                  <a:cubicBezTo>
                    <a:pt x="23036" y="4530"/>
                    <a:pt x="22955" y="4512"/>
                    <a:pt x="22894" y="4496"/>
                  </a:cubicBezTo>
                  <a:lnTo>
                    <a:pt x="22925" y="4430"/>
                  </a:lnTo>
                  <a:lnTo>
                    <a:pt x="22934" y="4411"/>
                  </a:lnTo>
                  <a:cubicBezTo>
                    <a:pt x="22930" y="4388"/>
                    <a:pt x="22929" y="4314"/>
                    <a:pt x="22932" y="4247"/>
                  </a:cubicBezTo>
                  <a:lnTo>
                    <a:pt x="23077" y="4194"/>
                  </a:lnTo>
                  <a:lnTo>
                    <a:pt x="23119" y="4179"/>
                  </a:lnTo>
                  <a:cubicBezTo>
                    <a:pt x="23136" y="4161"/>
                    <a:pt x="23160" y="4154"/>
                    <a:pt x="23180" y="4154"/>
                  </a:cubicBezTo>
                  <a:cubicBezTo>
                    <a:pt x="23201" y="4154"/>
                    <a:pt x="23220" y="4161"/>
                    <a:pt x="23227" y="4170"/>
                  </a:cubicBezTo>
                  <a:cubicBezTo>
                    <a:pt x="23229" y="4171"/>
                    <a:pt x="23230" y="4172"/>
                    <a:pt x="23232" y="4172"/>
                  </a:cubicBezTo>
                  <a:cubicBezTo>
                    <a:pt x="23251" y="4172"/>
                    <a:pt x="23298" y="4076"/>
                    <a:pt x="23311" y="4035"/>
                  </a:cubicBezTo>
                  <a:cubicBezTo>
                    <a:pt x="23325" y="3993"/>
                    <a:pt x="23303" y="3951"/>
                    <a:pt x="23262" y="3943"/>
                  </a:cubicBezTo>
                  <a:lnTo>
                    <a:pt x="23228" y="3925"/>
                  </a:lnTo>
                  <a:cubicBezTo>
                    <a:pt x="23211" y="3916"/>
                    <a:pt x="23203" y="3884"/>
                    <a:pt x="23205" y="3863"/>
                  </a:cubicBezTo>
                  <a:cubicBezTo>
                    <a:pt x="23206" y="3835"/>
                    <a:pt x="23221" y="3807"/>
                    <a:pt x="23233" y="3779"/>
                  </a:cubicBezTo>
                  <a:cubicBezTo>
                    <a:pt x="23239" y="3763"/>
                    <a:pt x="23247" y="3732"/>
                    <a:pt x="23257" y="3731"/>
                  </a:cubicBezTo>
                  <a:lnTo>
                    <a:pt x="23347" y="3722"/>
                  </a:lnTo>
                  <a:cubicBezTo>
                    <a:pt x="23318" y="3678"/>
                    <a:pt x="23256" y="3581"/>
                    <a:pt x="23280" y="3567"/>
                  </a:cubicBezTo>
                  <a:cubicBezTo>
                    <a:pt x="23282" y="3566"/>
                    <a:pt x="23286" y="3566"/>
                    <a:pt x="23290" y="3566"/>
                  </a:cubicBezTo>
                  <a:close/>
                  <a:moveTo>
                    <a:pt x="20844" y="4667"/>
                  </a:moveTo>
                  <a:lnTo>
                    <a:pt x="20844" y="4667"/>
                  </a:lnTo>
                  <a:cubicBezTo>
                    <a:pt x="20851" y="4750"/>
                    <a:pt x="20772" y="4841"/>
                    <a:pt x="20740" y="4850"/>
                  </a:cubicBezTo>
                  <a:cubicBezTo>
                    <a:pt x="20725" y="4854"/>
                    <a:pt x="20710" y="4855"/>
                    <a:pt x="20698" y="4855"/>
                  </a:cubicBezTo>
                  <a:cubicBezTo>
                    <a:pt x="20682" y="4855"/>
                    <a:pt x="20671" y="4853"/>
                    <a:pt x="20669" y="4850"/>
                  </a:cubicBezTo>
                  <a:cubicBezTo>
                    <a:pt x="20667" y="4845"/>
                    <a:pt x="20682" y="4830"/>
                    <a:pt x="20704" y="4814"/>
                  </a:cubicBezTo>
                  <a:lnTo>
                    <a:pt x="20715" y="4797"/>
                  </a:lnTo>
                  <a:lnTo>
                    <a:pt x="20726" y="4781"/>
                  </a:lnTo>
                  <a:cubicBezTo>
                    <a:pt x="20729" y="4767"/>
                    <a:pt x="20724" y="4759"/>
                    <a:pt x="20714" y="4759"/>
                  </a:cubicBezTo>
                  <a:cubicBezTo>
                    <a:pt x="20709" y="4759"/>
                    <a:pt x="20704" y="4761"/>
                    <a:pt x="20698" y="4764"/>
                  </a:cubicBezTo>
                  <a:lnTo>
                    <a:pt x="20681" y="4763"/>
                  </a:lnTo>
                  <a:cubicBezTo>
                    <a:pt x="20661" y="4761"/>
                    <a:pt x="20640" y="4750"/>
                    <a:pt x="20626" y="4738"/>
                  </a:cubicBezTo>
                  <a:cubicBezTo>
                    <a:pt x="20622" y="4735"/>
                    <a:pt x="20636" y="4713"/>
                    <a:pt x="20647" y="4703"/>
                  </a:cubicBezTo>
                  <a:cubicBezTo>
                    <a:pt x="20649" y="4702"/>
                    <a:pt x="20652" y="4701"/>
                    <a:pt x="20656" y="4701"/>
                  </a:cubicBezTo>
                  <a:cubicBezTo>
                    <a:pt x="20663" y="4701"/>
                    <a:pt x="20671" y="4703"/>
                    <a:pt x="20679" y="4703"/>
                  </a:cubicBezTo>
                  <a:cubicBezTo>
                    <a:pt x="20681" y="4703"/>
                    <a:pt x="20683" y="4703"/>
                    <a:pt x="20684" y="4702"/>
                  </a:cubicBezTo>
                  <a:lnTo>
                    <a:pt x="20844" y="4667"/>
                  </a:lnTo>
                  <a:close/>
                  <a:moveTo>
                    <a:pt x="21263" y="4731"/>
                  </a:moveTo>
                  <a:cubicBezTo>
                    <a:pt x="21279" y="4733"/>
                    <a:pt x="21349" y="4764"/>
                    <a:pt x="21417" y="4798"/>
                  </a:cubicBezTo>
                  <a:lnTo>
                    <a:pt x="21489" y="4795"/>
                  </a:lnTo>
                  <a:lnTo>
                    <a:pt x="21555" y="4791"/>
                  </a:lnTo>
                  <a:cubicBezTo>
                    <a:pt x="21581" y="4825"/>
                    <a:pt x="21626" y="4847"/>
                    <a:pt x="21640" y="4847"/>
                  </a:cubicBezTo>
                  <a:cubicBezTo>
                    <a:pt x="21641" y="4847"/>
                    <a:pt x="21642" y="4847"/>
                    <a:pt x="21642" y="4847"/>
                  </a:cubicBezTo>
                  <a:cubicBezTo>
                    <a:pt x="21643" y="4847"/>
                    <a:pt x="21645" y="4846"/>
                    <a:pt x="21646" y="4846"/>
                  </a:cubicBezTo>
                  <a:cubicBezTo>
                    <a:pt x="21653" y="4846"/>
                    <a:pt x="21660" y="4859"/>
                    <a:pt x="21660" y="4874"/>
                  </a:cubicBezTo>
                  <a:lnTo>
                    <a:pt x="21649" y="4883"/>
                  </a:lnTo>
                  <a:cubicBezTo>
                    <a:pt x="21623" y="4906"/>
                    <a:pt x="21600" y="4941"/>
                    <a:pt x="21561" y="4941"/>
                  </a:cubicBezTo>
                  <a:cubicBezTo>
                    <a:pt x="21547" y="4941"/>
                    <a:pt x="21530" y="4936"/>
                    <a:pt x="21510" y="4923"/>
                  </a:cubicBezTo>
                  <a:cubicBezTo>
                    <a:pt x="21509" y="4923"/>
                    <a:pt x="21509" y="4923"/>
                    <a:pt x="21508" y="4923"/>
                  </a:cubicBezTo>
                  <a:cubicBezTo>
                    <a:pt x="21501" y="4923"/>
                    <a:pt x="21479" y="4936"/>
                    <a:pt x="21471" y="4945"/>
                  </a:cubicBezTo>
                  <a:lnTo>
                    <a:pt x="21445" y="4975"/>
                  </a:lnTo>
                  <a:cubicBezTo>
                    <a:pt x="21415" y="5016"/>
                    <a:pt x="21405" y="5045"/>
                    <a:pt x="21420" y="5045"/>
                  </a:cubicBezTo>
                  <a:cubicBezTo>
                    <a:pt x="21422" y="5045"/>
                    <a:pt x="21424" y="5044"/>
                    <a:pt x="21426" y="5044"/>
                  </a:cubicBezTo>
                  <a:cubicBezTo>
                    <a:pt x="21429" y="5043"/>
                    <a:pt x="21432" y="5042"/>
                    <a:pt x="21436" y="5042"/>
                  </a:cubicBezTo>
                  <a:cubicBezTo>
                    <a:pt x="21461" y="5042"/>
                    <a:pt x="21500" y="5065"/>
                    <a:pt x="21500" y="5108"/>
                  </a:cubicBezTo>
                  <a:lnTo>
                    <a:pt x="21449" y="5136"/>
                  </a:lnTo>
                  <a:cubicBezTo>
                    <a:pt x="21444" y="5139"/>
                    <a:pt x="21435" y="5140"/>
                    <a:pt x="21425" y="5140"/>
                  </a:cubicBezTo>
                  <a:cubicBezTo>
                    <a:pt x="21380" y="5140"/>
                    <a:pt x="21298" y="5117"/>
                    <a:pt x="21283" y="5096"/>
                  </a:cubicBezTo>
                  <a:cubicBezTo>
                    <a:pt x="21270" y="5081"/>
                    <a:pt x="21329" y="5072"/>
                    <a:pt x="21293" y="5041"/>
                  </a:cubicBezTo>
                  <a:lnTo>
                    <a:pt x="21244" y="4998"/>
                  </a:lnTo>
                  <a:cubicBezTo>
                    <a:pt x="21210" y="4952"/>
                    <a:pt x="21259" y="4909"/>
                    <a:pt x="21301" y="4909"/>
                  </a:cubicBezTo>
                  <a:cubicBezTo>
                    <a:pt x="21310" y="4909"/>
                    <a:pt x="21318" y="4911"/>
                    <a:pt x="21326" y="4915"/>
                  </a:cubicBezTo>
                  <a:cubicBezTo>
                    <a:pt x="21342" y="4925"/>
                    <a:pt x="21355" y="4929"/>
                    <a:pt x="21365" y="4929"/>
                  </a:cubicBezTo>
                  <a:cubicBezTo>
                    <a:pt x="21381" y="4929"/>
                    <a:pt x="21387" y="4918"/>
                    <a:pt x="21380" y="4898"/>
                  </a:cubicBezTo>
                  <a:lnTo>
                    <a:pt x="21365" y="4892"/>
                  </a:lnTo>
                  <a:cubicBezTo>
                    <a:pt x="21298" y="4870"/>
                    <a:pt x="21296" y="4803"/>
                    <a:pt x="21239" y="4775"/>
                  </a:cubicBezTo>
                  <a:cubicBezTo>
                    <a:pt x="21237" y="4774"/>
                    <a:pt x="21248" y="4749"/>
                    <a:pt x="21258" y="4736"/>
                  </a:cubicBezTo>
                  <a:lnTo>
                    <a:pt x="21263" y="4731"/>
                  </a:lnTo>
                  <a:close/>
                  <a:moveTo>
                    <a:pt x="35378" y="1"/>
                  </a:moveTo>
                  <a:cubicBezTo>
                    <a:pt x="35372" y="1"/>
                    <a:pt x="35366" y="3"/>
                    <a:pt x="35361" y="7"/>
                  </a:cubicBezTo>
                  <a:lnTo>
                    <a:pt x="35350" y="24"/>
                  </a:lnTo>
                  <a:cubicBezTo>
                    <a:pt x="35337" y="40"/>
                    <a:pt x="35345" y="74"/>
                    <a:pt x="35315" y="74"/>
                  </a:cubicBezTo>
                  <a:cubicBezTo>
                    <a:pt x="35312" y="74"/>
                    <a:pt x="35307" y="74"/>
                    <a:pt x="35301" y="72"/>
                  </a:cubicBezTo>
                  <a:lnTo>
                    <a:pt x="35278" y="66"/>
                  </a:lnTo>
                  <a:cubicBezTo>
                    <a:pt x="35266" y="49"/>
                    <a:pt x="35235" y="43"/>
                    <a:pt x="35211" y="43"/>
                  </a:cubicBezTo>
                  <a:cubicBezTo>
                    <a:pt x="35199" y="43"/>
                    <a:pt x="35188" y="44"/>
                    <a:pt x="35182" y="47"/>
                  </a:cubicBezTo>
                  <a:cubicBezTo>
                    <a:pt x="35165" y="53"/>
                    <a:pt x="35188" y="76"/>
                    <a:pt x="35203" y="81"/>
                  </a:cubicBezTo>
                  <a:cubicBezTo>
                    <a:pt x="35217" y="87"/>
                    <a:pt x="35178" y="112"/>
                    <a:pt x="35162" y="119"/>
                  </a:cubicBezTo>
                  <a:cubicBezTo>
                    <a:pt x="35160" y="120"/>
                    <a:pt x="35158" y="120"/>
                    <a:pt x="35156" y="120"/>
                  </a:cubicBezTo>
                  <a:cubicBezTo>
                    <a:pt x="35136" y="120"/>
                    <a:pt x="35097" y="89"/>
                    <a:pt x="35085" y="73"/>
                  </a:cubicBezTo>
                  <a:cubicBezTo>
                    <a:pt x="35082" y="71"/>
                    <a:pt x="35079" y="69"/>
                    <a:pt x="35075" y="69"/>
                  </a:cubicBezTo>
                  <a:cubicBezTo>
                    <a:pt x="35056" y="69"/>
                    <a:pt x="35018" y="101"/>
                    <a:pt x="34982" y="148"/>
                  </a:cubicBezTo>
                  <a:lnTo>
                    <a:pt x="34903" y="79"/>
                  </a:lnTo>
                  <a:cubicBezTo>
                    <a:pt x="34894" y="71"/>
                    <a:pt x="34878" y="68"/>
                    <a:pt x="34859" y="68"/>
                  </a:cubicBezTo>
                  <a:cubicBezTo>
                    <a:pt x="34836" y="68"/>
                    <a:pt x="34810" y="73"/>
                    <a:pt x="34792" y="78"/>
                  </a:cubicBezTo>
                  <a:lnTo>
                    <a:pt x="34771" y="83"/>
                  </a:lnTo>
                  <a:cubicBezTo>
                    <a:pt x="34763" y="100"/>
                    <a:pt x="34744" y="106"/>
                    <a:pt x="34724" y="106"/>
                  </a:cubicBezTo>
                  <a:cubicBezTo>
                    <a:pt x="34698" y="106"/>
                    <a:pt x="34670" y="96"/>
                    <a:pt x="34659" y="88"/>
                  </a:cubicBezTo>
                  <a:cubicBezTo>
                    <a:pt x="34657" y="86"/>
                    <a:pt x="34654" y="85"/>
                    <a:pt x="34651" y="85"/>
                  </a:cubicBezTo>
                  <a:cubicBezTo>
                    <a:pt x="34628" y="85"/>
                    <a:pt x="34583" y="129"/>
                    <a:pt x="34558" y="138"/>
                  </a:cubicBezTo>
                  <a:cubicBezTo>
                    <a:pt x="34555" y="139"/>
                    <a:pt x="34551" y="140"/>
                    <a:pt x="34548" y="140"/>
                  </a:cubicBezTo>
                  <a:cubicBezTo>
                    <a:pt x="34522" y="140"/>
                    <a:pt x="34496" y="110"/>
                    <a:pt x="34491" y="91"/>
                  </a:cubicBezTo>
                  <a:cubicBezTo>
                    <a:pt x="34489" y="82"/>
                    <a:pt x="34486" y="77"/>
                    <a:pt x="34483" y="77"/>
                  </a:cubicBezTo>
                  <a:cubicBezTo>
                    <a:pt x="34479" y="77"/>
                    <a:pt x="34474" y="86"/>
                    <a:pt x="34471" y="103"/>
                  </a:cubicBezTo>
                  <a:lnTo>
                    <a:pt x="34461" y="114"/>
                  </a:lnTo>
                  <a:cubicBezTo>
                    <a:pt x="34438" y="138"/>
                    <a:pt x="34418" y="167"/>
                    <a:pt x="34386" y="167"/>
                  </a:cubicBezTo>
                  <a:cubicBezTo>
                    <a:pt x="34371" y="167"/>
                    <a:pt x="34352" y="160"/>
                    <a:pt x="34329" y="143"/>
                  </a:cubicBezTo>
                  <a:cubicBezTo>
                    <a:pt x="34318" y="135"/>
                    <a:pt x="34298" y="129"/>
                    <a:pt x="34280" y="129"/>
                  </a:cubicBezTo>
                  <a:cubicBezTo>
                    <a:pt x="34253" y="129"/>
                    <a:pt x="34227" y="142"/>
                    <a:pt x="34227" y="185"/>
                  </a:cubicBezTo>
                  <a:cubicBezTo>
                    <a:pt x="34227" y="185"/>
                    <a:pt x="34211" y="190"/>
                    <a:pt x="34204" y="190"/>
                  </a:cubicBezTo>
                  <a:cubicBezTo>
                    <a:pt x="34203" y="190"/>
                    <a:pt x="34202" y="190"/>
                    <a:pt x="34202" y="190"/>
                  </a:cubicBezTo>
                  <a:cubicBezTo>
                    <a:pt x="34180" y="171"/>
                    <a:pt x="34155" y="166"/>
                    <a:pt x="34130" y="166"/>
                  </a:cubicBezTo>
                  <a:cubicBezTo>
                    <a:pt x="34106" y="166"/>
                    <a:pt x="34082" y="170"/>
                    <a:pt x="34059" y="170"/>
                  </a:cubicBezTo>
                  <a:cubicBezTo>
                    <a:pt x="34046" y="170"/>
                    <a:pt x="34034" y="169"/>
                    <a:pt x="34022" y="165"/>
                  </a:cubicBezTo>
                  <a:lnTo>
                    <a:pt x="33955" y="142"/>
                  </a:lnTo>
                  <a:cubicBezTo>
                    <a:pt x="33928" y="163"/>
                    <a:pt x="33897" y="170"/>
                    <a:pt x="33869" y="170"/>
                  </a:cubicBezTo>
                  <a:cubicBezTo>
                    <a:pt x="33837" y="170"/>
                    <a:pt x="33810" y="160"/>
                    <a:pt x="33804" y="151"/>
                  </a:cubicBezTo>
                  <a:cubicBezTo>
                    <a:pt x="33802" y="148"/>
                    <a:pt x="33800" y="147"/>
                    <a:pt x="33799" y="147"/>
                  </a:cubicBezTo>
                  <a:cubicBezTo>
                    <a:pt x="33786" y="147"/>
                    <a:pt x="33768" y="188"/>
                    <a:pt x="33765" y="202"/>
                  </a:cubicBezTo>
                  <a:cubicBezTo>
                    <a:pt x="33762" y="217"/>
                    <a:pt x="33745" y="227"/>
                    <a:pt x="33726" y="227"/>
                  </a:cubicBezTo>
                  <a:cubicBezTo>
                    <a:pt x="33722" y="227"/>
                    <a:pt x="33719" y="226"/>
                    <a:pt x="33715" y="226"/>
                  </a:cubicBezTo>
                  <a:lnTo>
                    <a:pt x="33701" y="217"/>
                  </a:lnTo>
                  <a:lnTo>
                    <a:pt x="33640" y="187"/>
                  </a:lnTo>
                  <a:cubicBezTo>
                    <a:pt x="33600" y="223"/>
                    <a:pt x="33542" y="259"/>
                    <a:pt x="33511" y="268"/>
                  </a:cubicBezTo>
                  <a:lnTo>
                    <a:pt x="33471" y="264"/>
                  </a:lnTo>
                  <a:cubicBezTo>
                    <a:pt x="33428" y="260"/>
                    <a:pt x="33385" y="233"/>
                    <a:pt x="33339" y="233"/>
                  </a:cubicBezTo>
                  <a:cubicBezTo>
                    <a:pt x="33317" y="233"/>
                    <a:pt x="33294" y="239"/>
                    <a:pt x="33270" y="257"/>
                  </a:cubicBezTo>
                  <a:lnTo>
                    <a:pt x="33248" y="276"/>
                  </a:lnTo>
                  <a:cubicBezTo>
                    <a:pt x="33222" y="260"/>
                    <a:pt x="33187" y="251"/>
                    <a:pt x="33153" y="251"/>
                  </a:cubicBezTo>
                  <a:cubicBezTo>
                    <a:pt x="33134" y="251"/>
                    <a:pt x="33115" y="254"/>
                    <a:pt x="33100" y="261"/>
                  </a:cubicBezTo>
                  <a:lnTo>
                    <a:pt x="33055" y="259"/>
                  </a:lnTo>
                  <a:cubicBezTo>
                    <a:pt x="33039" y="257"/>
                    <a:pt x="33021" y="252"/>
                    <a:pt x="33006" y="245"/>
                  </a:cubicBezTo>
                  <a:cubicBezTo>
                    <a:pt x="32984" y="234"/>
                    <a:pt x="32967" y="228"/>
                    <a:pt x="32954" y="228"/>
                  </a:cubicBezTo>
                  <a:cubicBezTo>
                    <a:pt x="32940" y="228"/>
                    <a:pt x="32931" y="234"/>
                    <a:pt x="32926" y="246"/>
                  </a:cubicBezTo>
                  <a:cubicBezTo>
                    <a:pt x="32916" y="273"/>
                    <a:pt x="32914" y="305"/>
                    <a:pt x="32895" y="328"/>
                  </a:cubicBezTo>
                  <a:cubicBezTo>
                    <a:pt x="32880" y="349"/>
                    <a:pt x="32859" y="357"/>
                    <a:pt x="32837" y="357"/>
                  </a:cubicBezTo>
                  <a:cubicBezTo>
                    <a:pt x="32818" y="357"/>
                    <a:pt x="32798" y="351"/>
                    <a:pt x="32781" y="341"/>
                  </a:cubicBezTo>
                  <a:cubicBezTo>
                    <a:pt x="32747" y="322"/>
                    <a:pt x="32706" y="299"/>
                    <a:pt x="32756" y="255"/>
                  </a:cubicBezTo>
                  <a:lnTo>
                    <a:pt x="32781" y="233"/>
                  </a:lnTo>
                  <a:cubicBezTo>
                    <a:pt x="32793" y="201"/>
                    <a:pt x="32776" y="151"/>
                    <a:pt x="32765" y="142"/>
                  </a:cubicBezTo>
                  <a:cubicBezTo>
                    <a:pt x="32764" y="142"/>
                    <a:pt x="32763" y="142"/>
                    <a:pt x="32763" y="142"/>
                  </a:cubicBezTo>
                  <a:cubicBezTo>
                    <a:pt x="32749" y="142"/>
                    <a:pt x="32711" y="237"/>
                    <a:pt x="32700" y="272"/>
                  </a:cubicBezTo>
                  <a:cubicBezTo>
                    <a:pt x="32690" y="304"/>
                    <a:pt x="32654" y="325"/>
                    <a:pt x="32616" y="325"/>
                  </a:cubicBezTo>
                  <a:cubicBezTo>
                    <a:pt x="32611" y="325"/>
                    <a:pt x="32607" y="325"/>
                    <a:pt x="32602" y="324"/>
                  </a:cubicBezTo>
                  <a:lnTo>
                    <a:pt x="32586" y="336"/>
                  </a:lnTo>
                  <a:lnTo>
                    <a:pt x="32528" y="377"/>
                  </a:lnTo>
                  <a:cubicBezTo>
                    <a:pt x="32497" y="354"/>
                    <a:pt x="32524" y="308"/>
                    <a:pt x="32545" y="297"/>
                  </a:cubicBezTo>
                  <a:cubicBezTo>
                    <a:pt x="32564" y="286"/>
                    <a:pt x="32575" y="267"/>
                    <a:pt x="32572" y="263"/>
                  </a:cubicBezTo>
                  <a:cubicBezTo>
                    <a:pt x="32572" y="262"/>
                    <a:pt x="32571" y="262"/>
                    <a:pt x="32569" y="262"/>
                  </a:cubicBezTo>
                  <a:cubicBezTo>
                    <a:pt x="32556" y="262"/>
                    <a:pt x="32501" y="275"/>
                    <a:pt x="32478" y="282"/>
                  </a:cubicBezTo>
                  <a:cubicBezTo>
                    <a:pt x="32474" y="283"/>
                    <a:pt x="32471" y="284"/>
                    <a:pt x="32467" y="284"/>
                  </a:cubicBezTo>
                  <a:cubicBezTo>
                    <a:pt x="32445" y="284"/>
                    <a:pt x="32426" y="264"/>
                    <a:pt x="32423" y="237"/>
                  </a:cubicBezTo>
                  <a:lnTo>
                    <a:pt x="32430" y="214"/>
                  </a:lnTo>
                  <a:lnTo>
                    <a:pt x="32434" y="201"/>
                  </a:lnTo>
                  <a:cubicBezTo>
                    <a:pt x="32453" y="189"/>
                    <a:pt x="32449" y="171"/>
                    <a:pt x="32423" y="165"/>
                  </a:cubicBezTo>
                  <a:lnTo>
                    <a:pt x="32402" y="158"/>
                  </a:lnTo>
                  <a:cubicBezTo>
                    <a:pt x="32380" y="150"/>
                    <a:pt x="32358" y="142"/>
                    <a:pt x="32338" y="133"/>
                  </a:cubicBezTo>
                  <a:lnTo>
                    <a:pt x="32287" y="112"/>
                  </a:lnTo>
                  <a:cubicBezTo>
                    <a:pt x="32317" y="93"/>
                    <a:pt x="32294" y="78"/>
                    <a:pt x="32273" y="78"/>
                  </a:cubicBezTo>
                  <a:cubicBezTo>
                    <a:pt x="32253" y="78"/>
                    <a:pt x="32278" y="171"/>
                    <a:pt x="32318" y="185"/>
                  </a:cubicBezTo>
                  <a:cubicBezTo>
                    <a:pt x="32358" y="197"/>
                    <a:pt x="32389" y="233"/>
                    <a:pt x="32386" y="266"/>
                  </a:cubicBezTo>
                  <a:lnTo>
                    <a:pt x="32391" y="291"/>
                  </a:lnTo>
                  <a:lnTo>
                    <a:pt x="32395" y="310"/>
                  </a:lnTo>
                  <a:cubicBezTo>
                    <a:pt x="32405" y="324"/>
                    <a:pt x="32360" y="337"/>
                    <a:pt x="32321" y="337"/>
                  </a:cubicBezTo>
                  <a:cubicBezTo>
                    <a:pt x="32303" y="337"/>
                    <a:pt x="32286" y="334"/>
                    <a:pt x="32276" y="327"/>
                  </a:cubicBezTo>
                  <a:cubicBezTo>
                    <a:pt x="32251" y="310"/>
                    <a:pt x="32225" y="298"/>
                    <a:pt x="32213" y="298"/>
                  </a:cubicBezTo>
                  <a:cubicBezTo>
                    <a:pt x="32210" y="298"/>
                    <a:pt x="32209" y="299"/>
                    <a:pt x="32207" y="300"/>
                  </a:cubicBezTo>
                  <a:lnTo>
                    <a:pt x="32202" y="304"/>
                  </a:lnTo>
                  <a:lnTo>
                    <a:pt x="32154" y="339"/>
                  </a:lnTo>
                  <a:cubicBezTo>
                    <a:pt x="32084" y="350"/>
                    <a:pt x="32006" y="370"/>
                    <a:pt x="31979" y="380"/>
                  </a:cubicBezTo>
                  <a:lnTo>
                    <a:pt x="31952" y="382"/>
                  </a:lnTo>
                  <a:lnTo>
                    <a:pt x="31894" y="387"/>
                  </a:lnTo>
                  <a:cubicBezTo>
                    <a:pt x="31885" y="388"/>
                    <a:pt x="31877" y="389"/>
                    <a:pt x="31871" y="389"/>
                  </a:cubicBezTo>
                  <a:cubicBezTo>
                    <a:pt x="31829" y="389"/>
                    <a:pt x="31835" y="368"/>
                    <a:pt x="31856" y="356"/>
                  </a:cubicBezTo>
                  <a:cubicBezTo>
                    <a:pt x="31878" y="344"/>
                    <a:pt x="31847" y="314"/>
                    <a:pt x="31784" y="291"/>
                  </a:cubicBezTo>
                  <a:lnTo>
                    <a:pt x="31753" y="305"/>
                  </a:lnTo>
                  <a:lnTo>
                    <a:pt x="31714" y="322"/>
                  </a:lnTo>
                  <a:cubicBezTo>
                    <a:pt x="31700" y="356"/>
                    <a:pt x="31688" y="373"/>
                    <a:pt x="31681" y="373"/>
                  </a:cubicBezTo>
                  <a:cubicBezTo>
                    <a:pt x="31676" y="373"/>
                    <a:pt x="31674" y="364"/>
                    <a:pt x="31675" y="346"/>
                  </a:cubicBezTo>
                  <a:lnTo>
                    <a:pt x="31659" y="317"/>
                  </a:lnTo>
                  <a:lnTo>
                    <a:pt x="31641" y="282"/>
                  </a:lnTo>
                  <a:cubicBezTo>
                    <a:pt x="31605" y="248"/>
                    <a:pt x="31620" y="201"/>
                    <a:pt x="31630" y="196"/>
                  </a:cubicBezTo>
                  <a:cubicBezTo>
                    <a:pt x="31639" y="191"/>
                    <a:pt x="31624" y="139"/>
                    <a:pt x="31614" y="123"/>
                  </a:cubicBezTo>
                  <a:cubicBezTo>
                    <a:pt x="31613" y="120"/>
                    <a:pt x="31609" y="119"/>
                    <a:pt x="31604" y="119"/>
                  </a:cubicBezTo>
                  <a:cubicBezTo>
                    <a:pt x="31576" y="119"/>
                    <a:pt x="31503" y="151"/>
                    <a:pt x="31480" y="165"/>
                  </a:cubicBezTo>
                  <a:cubicBezTo>
                    <a:pt x="31452" y="181"/>
                    <a:pt x="31531" y="269"/>
                    <a:pt x="31567" y="295"/>
                  </a:cubicBezTo>
                  <a:cubicBezTo>
                    <a:pt x="31603" y="320"/>
                    <a:pt x="31569" y="356"/>
                    <a:pt x="31492" y="374"/>
                  </a:cubicBezTo>
                  <a:lnTo>
                    <a:pt x="31428" y="385"/>
                  </a:lnTo>
                  <a:cubicBezTo>
                    <a:pt x="31382" y="394"/>
                    <a:pt x="31387" y="415"/>
                    <a:pt x="31403" y="440"/>
                  </a:cubicBezTo>
                  <a:lnTo>
                    <a:pt x="31409" y="451"/>
                  </a:lnTo>
                  <a:cubicBezTo>
                    <a:pt x="31414" y="463"/>
                    <a:pt x="31400" y="476"/>
                    <a:pt x="31379" y="478"/>
                  </a:cubicBezTo>
                  <a:lnTo>
                    <a:pt x="31368" y="472"/>
                  </a:lnTo>
                  <a:lnTo>
                    <a:pt x="31344" y="458"/>
                  </a:lnTo>
                  <a:cubicBezTo>
                    <a:pt x="31320" y="433"/>
                    <a:pt x="31368" y="358"/>
                    <a:pt x="31390" y="340"/>
                  </a:cubicBezTo>
                  <a:cubicBezTo>
                    <a:pt x="31413" y="320"/>
                    <a:pt x="31400" y="307"/>
                    <a:pt x="31364" y="307"/>
                  </a:cubicBezTo>
                  <a:lnTo>
                    <a:pt x="31342" y="317"/>
                  </a:lnTo>
                  <a:lnTo>
                    <a:pt x="31313" y="329"/>
                  </a:lnTo>
                  <a:cubicBezTo>
                    <a:pt x="31307" y="332"/>
                    <a:pt x="31302" y="333"/>
                    <a:pt x="31296" y="333"/>
                  </a:cubicBezTo>
                  <a:cubicBezTo>
                    <a:pt x="31266" y="333"/>
                    <a:pt x="31238" y="301"/>
                    <a:pt x="31235" y="288"/>
                  </a:cubicBezTo>
                  <a:cubicBezTo>
                    <a:pt x="31233" y="272"/>
                    <a:pt x="31221" y="259"/>
                    <a:pt x="31219" y="259"/>
                  </a:cubicBezTo>
                  <a:cubicBezTo>
                    <a:pt x="31215" y="259"/>
                    <a:pt x="31202" y="305"/>
                    <a:pt x="31198" y="322"/>
                  </a:cubicBezTo>
                  <a:cubicBezTo>
                    <a:pt x="31194" y="339"/>
                    <a:pt x="31117" y="353"/>
                    <a:pt x="31092" y="353"/>
                  </a:cubicBezTo>
                  <a:cubicBezTo>
                    <a:pt x="31068" y="353"/>
                    <a:pt x="31040" y="382"/>
                    <a:pt x="31030" y="417"/>
                  </a:cubicBezTo>
                  <a:lnTo>
                    <a:pt x="31095" y="418"/>
                  </a:lnTo>
                  <a:lnTo>
                    <a:pt x="31105" y="418"/>
                  </a:lnTo>
                  <a:cubicBezTo>
                    <a:pt x="31116" y="443"/>
                    <a:pt x="31110" y="469"/>
                    <a:pt x="31090" y="480"/>
                  </a:cubicBezTo>
                  <a:lnTo>
                    <a:pt x="31077" y="476"/>
                  </a:lnTo>
                  <a:cubicBezTo>
                    <a:pt x="31028" y="463"/>
                    <a:pt x="30977" y="451"/>
                    <a:pt x="30936" y="426"/>
                  </a:cubicBezTo>
                  <a:lnTo>
                    <a:pt x="30920" y="417"/>
                  </a:lnTo>
                  <a:cubicBezTo>
                    <a:pt x="30927" y="385"/>
                    <a:pt x="30883" y="365"/>
                    <a:pt x="30858" y="365"/>
                  </a:cubicBezTo>
                  <a:cubicBezTo>
                    <a:pt x="30855" y="365"/>
                    <a:pt x="30853" y="365"/>
                    <a:pt x="30851" y="365"/>
                  </a:cubicBezTo>
                  <a:cubicBezTo>
                    <a:pt x="30848" y="366"/>
                    <a:pt x="30845" y="366"/>
                    <a:pt x="30842" y="366"/>
                  </a:cubicBezTo>
                  <a:cubicBezTo>
                    <a:pt x="30819" y="366"/>
                    <a:pt x="30781" y="350"/>
                    <a:pt x="30772" y="343"/>
                  </a:cubicBezTo>
                  <a:cubicBezTo>
                    <a:pt x="30762" y="334"/>
                    <a:pt x="30794" y="278"/>
                    <a:pt x="30770" y="272"/>
                  </a:cubicBezTo>
                  <a:cubicBezTo>
                    <a:pt x="30769" y="271"/>
                    <a:pt x="30767" y="271"/>
                    <a:pt x="30766" y="271"/>
                  </a:cubicBezTo>
                  <a:cubicBezTo>
                    <a:pt x="30736" y="271"/>
                    <a:pt x="30652" y="334"/>
                    <a:pt x="30643" y="366"/>
                  </a:cubicBezTo>
                  <a:cubicBezTo>
                    <a:pt x="30634" y="401"/>
                    <a:pt x="30632" y="433"/>
                    <a:pt x="30637" y="437"/>
                  </a:cubicBezTo>
                  <a:lnTo>
                    <a:pt x="30640" y="441"/>
                  </a:lnTo>
                  <a:cubicBezTo>
                    <a:pt x="30665" y="467"/>
                    <a:pt x="30690" y="489"/>
                    <a:pt x="30632" y="509"/>
                  </a:cubicBezTo>
                  <a:cubicBezTo>
                    <a:pt x="30607" y="518"/>
                    <a:pt x="30584" y="529"/>
                    <a:pt x="30563" y="529"/>
                  </a:cubicBezTo>
                  <a:cubicBezTo>
                    <a:pt x="30546" y="529"/>
                    <a:pt x="30529" y="521"/>
                    <a:pt x="30514" y="497"/>
                  </a:cubicBezTo>
                  <a:cubicBezTo>
                    <a:pt x="30511" y="493"/>
                    <a:pt x="30498" y="491"/>
                    <a:pt x="30486" y="491"/>
                  </a:cubicBezTo>
                  <a:cubicBezTo>
                    <a:pt x="30481" y="491"/>
                    <a:pt x="30477" y="491"/>
                    <a:pt x="30474" y="492"/>
                  </a:cubicBezTo>
                  <a:cubicBezTo>
                    <a:pt x="30448" y="493"/>
                    <a:pt x="30417" y="503"/>
                    <a:pt x="30393" y="503"/>
                  </a:cubicBezTo>
                  <a:cubicBezTo>
                    <a:pt x="30385" y="503"/>
                    <a:pt x="30379" y="502"/>
                    <a:pt x="30373" y="500"/>
                  </a:cubicBezTo>
                  <a:cubicBezTo>
                    <a:pt x="30347" y="490"/>
                    <a:pt x="30334" y="454"/>
                    <a:pt x="30318" y="428"/>
                  </a:cubicBezTo>
                  <a:cubicBezTo>
                    <a:pt x="30304" y="408"/>
                    <a:pt x="30293" y="384"/>
                    <a:pt x="30275" y="365"/>
                  </a:cubicBezTo>
                  <a:cubicBezTo>
                    <a:pt x="30269" y="358"/>
                    <a:pt x="30251" y="353"/>
                    <a:pt x="30237" y="353"/>
                  </a:cubicBezTo>
                  <a:cubicBezTo>
                    <a:pt x="30233" y="353"/>
                    <a:pt x="30229" y="353"/>
                    <a:pt x="30227" y="354"/>
                  </a:cubicBezTo>
                  <a:cubicBezTo>
                    <a:pt x="30215" y="358"/>
                    <a:pt x="30202" y="387"/>
                    <a:pt x="30206" y="390"/>
                  </a:cubicBezTo>
                  <a:lnTo>
                    <a:pt x="30282" y="446"/>
                  </a:lnTo>
                  <a:cubicBezTo>
                    <a:pt x="30217" y="454"/>
                    <a:pt x="30205" y="477"/>
                    <a:pt x="30218" y="483"/>
                  </a:cubicBezTo>
                  <a:cubicBezTo>
                    <a:pt x="30234" y="489"/>
                    <a:pt x="30193" y="514"/>
                    <a:pt x="30174" y="523"/>
                  </a:cubicBezTo>
                  <a:cubicBezTo>
                    <a:pt x="30171" y="524"/>
                    <a:pt x="30168" y="524"/>
                    <a:pt x="30164" y="524"/>
                  </a:cubicBezTo>
                  <a:cubicBezTo>
                    <a:pt x="30148" y="524"/>
                    <a:pt x="30132" y="510"/>
                    <a:pt x="30125" y="488"/>
                  </a:cubicBezTo>
                  <a:lnTo>
                    <a:pt x="30109" y="482"/>
                  </a:lnTo>
                  <a:cubicBezTo>
                    <a:pt x="30100" y="478"/>
                    <a:pt x="30092" y="476"/>
                    <a:pt x="30085" y="476"/>
                  </a:cubicBezTo>
                  <a:cubicBezTo>
                    <a:pt x="30066" y="476"/>
                    <a:pt x="30052" y="489"/>
                    <a:pt x="30048" y="514"/>
                  </a:cubicBezTo>
                  <a:lnTo>
                    <a:pt x="30044" y="535"/>
                  </a:lnTo>
                  <a:cubicBezTo>
                    <a:pt x="30037" y="540"/>
                    <a:pt x="30030" y="542"/>
                    <a:pt x="30023" y="542"/>
                  </a:cubicBezTo>
                  <a:cubicBezTo>
                    <a:pt x="29997" y="542"/>
                    <a:pt x="29973" y="510"/>
                    <a:pt x="29971" y="495"/>
                  </a:cubicBezTo>
                  <a:cubicBezTo>
                    <a:pt x="29969" y="480"/>
                    <a:pt x="29904" y="471"/>
                    <a:pt x="29867" y="471"/>
                  </a:cubicBezTo>
                  <a:cubicBezTo>
                    <a:pt x="29861" y="471"/>
                    <a:pt x="29856" y="471"/>
                    <a:pt x="29852" y="471"/>
                  </a:cubicBezTo>
                  <a:cubicBezTo>
                    <a:pt x="29852" y="471"/>
                    <a:pt x="29851" y="471"/>
                    <a:pt x="29851" y="471"/>
                  </a:cubicBezTo>
                  <a:cubicBezTo>
                    <a:pt x="29822" y="471"/>
                    <a:pt x="29831" y="411"/>
                    <a:pt x="29838" y="395"/>
                  </a:cubicBezTo>
                  <a:cubicBezTo>
                    <a:pt x="29846" y="379"/>
                    <a:pt x="29836" y="322"/>
                    <a:pt x="29821" y="307"/>
                  </a:cubicBezTo>
                  <a:cubicBezTo>
                    <a:pt x="29806" y="289"/>
                    <a:pt x="29799" y="227"/>
                    <a:pt x="29811" y="204"/>
                  </a:cubicBezTo>
                  <a:cubicBezTo>
                    <a:pt x="29824" y="181"/>
                    <a:pt x="29764" y="165"/>
                    <a:pt x="29741" y="165"/>
                  </a:cubicBezTo>
                  <a:cubicBezTo>
                    <a:pt x="29741" y="165"/>
                    <a:pt x="29740" y="165"/>
                    <a:pt x="29739" y="165"/>
                  </a:cubicBezTo>
                  <a:cubicBezTo>
                    <a:pt x="29719" y="165"/>
                    <a:pt x="29727" y="274"/>
                    <a:pt x="29735" y="313"/>
                  </a:cubicBezTo>
                  <a:cubicBezTo>
                    <a:pt x="29742" y="342"/>
                    <a:pt x="29731" y="360"/>
                    <a:pt x="29707" y="360"/>
                  </a:cubicBezTo>
                  <a:cubicBezTo>
                    <a:pt x="29700" y="360"/>
                    <a:pt x="29692" y="359"/>
                    <a:pt x="29683" y="355"/>
                  </a:cubicBezTo>
                  <a:lnTo>
                    <a:pt x="29679" y="359"/>
                  </a:lnTo>
                  <a:cubicBezTo>
                    <a:pt x="29645" y="394"/>
                    <a:pt x="29615" y="431"/>
                    <a:pt x="29581" y="466"/>
                  </a:cubicBezTo>
                  <a:lnTo>
                    <a:pt x="29575" y="472"/>
                  </a:lnTo>
                  <a:cubicBezTo>
                    <a:pt x="29573" y="473"/>
                    <a:pt x="29571" y="473"/>
                    <a:pt x="29569" y="473"/>
                  </a:cubicBezTo>
                  <a:cubicBezTo>
                    <a:pt x="29545" y="473"/>
                    <a:pt x="29513" y="451"/>
                    <a:pt x="29506" y="438"/>
                  </a:cubicBezTo>
                  <a:cubicBezTo>
                    <a:pt x="29498" y="426"/>
                    <a:pt x="29511" y="397"/>
                    <a:pt x="29524" y="386"/>
                  </a:cubicBezTo>
                  <a:cubicBezTo>
                    <a:pt x="29536" y="377"/>
                    <a:pt x="29489" y="349"/>
                    <a:pt x="29460" y="349"/>
                  </a:cubicBezTo>
                  <a:cubicBezTo>
                    <a:pt x="29454" y="349"/>
                    <a:pt x="29448" y="350"/>
                    <a:pt x="29444" y="353"/>
                  </a:cubicBezTo>
                  <a:cubicBezTo>
                    <a:pt x="29420" y="369"/>
                    <a:pt x="29435" y="401"/>
                    <a:pt x="29478" y="427"/>
                  </a:cubicBezTo>
                  <a:lnTo>
                    <a:pt x="29422" y="472"/>
                  </a:lnTo>
                  <a:cubicBezTo>
                    <a:pt x="29395" y="494"/>
                    <a:pt x="29369" y="506"/>
                    <a:pt x="29340" y="506"/>
                  </a:cubicBezTo>
                  <a:cubicBezTo>
                    <a:pt x="29324" y="506"/>
                    <a:pt x="29308" y="503"/>
                    <a:pt x="29290" y="495"/>
                  </a:cubicBezTo>
                  <a:cubicBezTo>
                    <a:pt x="29275" y="489"/>
                    <a:pt x="29260" y="476"/>
                    <a:pt x="29244" y="474"/>
                  </a:cubicBezTo>
                  <a:cubicBezTo>
                    <a:pt x="29242" y="474"/>
                    <a:pt x="29241" y="474"/>
                    <a:pt x="29239" y="474"/>
                  </a:cubicBezTo>
                  <a:cubicBezTo>
                    <a:pt x="29206" y="474"/>
                    <a:pt x="29183" y="507"/>
                    <a:pt x="29193" y="540"/>
                  </a:cubicBezTo>
                  <a:lnTo>
                    <a:pt x="29195" y="544"/>
                  </a:lnTo>
                  <a:cubicBezTo>
                    <a:pt x="29201" y="548"/>
                    <a:pt x="29200" y="557"/>
                    <a:pt x="29196" y="559"/>
                  </a:cubicBezTo>
                  <a:cubicBezTo>
                    <a:pt x="29192" y="560"/>
                    <a:pt x="29090" y="567"/>
                    <a:pt x="29052" y="569"/>
                  </a:cubicBezTo>
                  <a:cubicBezTo>
                    <a:pt x="29015" y="570"/>
                    <a:pt x="28998" y="613"/>
                    <a:pt x="29002" y="625"/>
                  </a:cubicBezTo>
                  <a:cubicBezTo>
                    <a:pt x="29005" y="637"/>
                    <a:pt x="28959" y="648"/>
                    <a:pt x="28941" y="648"/>
                  </a:cubicBezTo>
                  <a:cubicBezTo>
                    <a:pt x="28921" y="648"/>
                    <a:pt x="28917" y="628"/>
                    <a:pt x="28922" y="620"/>
                  </a:cubicBezTo>
                  <a:cubicBezTo>
                    <a:pt x="28926" y="612"/>
                    <a:pt x="28828" y="581"/>
                    <a:pt x="28700" y="554"/>
                  </a:cubicBezTo>
                  <a:lnTo>
                    <a:pt x="28588" y="612"/>
                  </a:lnTo>
                  <a:cubicBezTo>
                    <a:pt x="28587" y="613"/>
                    <a:pt x="28584" y="613"/>
                    <a:pt x="28582" y="613"/>
                  </a:cubicBezTo>
                  <a:cubicBezTo>
                    <a:pt x="28571" y="613"/>
                    <a:pt x="28553" y="608"/>
                    <a:pt x="28553" y="607"/>
                  </a:cubicBezTo>
                  <a:lnTo>
                    <a:pt x="28555" y="550"/>
                  </a:lnTo>
                  <a:cubicBezTo>
                    <a:pt x="28539" y="542"/>
                    <a:pt x="28521" y="537"/>
                    <a:pt x="28505" y="537"/>
                  </a:cubicBezTo>
                  <a:cubicBezTo>
                    <a:pt x="28466" y="537"/>
                    <a:pt x="28432" y="560"/>
                    <a:pt x="28417" y="601"/>
                  </a:cubicBezTo>
                  <a:lnTo>
                    <a:pt x="28351" y="618"/>
                  </a:lnTo>
                  <a:lnTo>
                    <a:pt x="28331" y="623"/>
                  </a:lnTo>
                  <a:cubicBezTo>
                    <a:pt x="28306" y="617"/>
                    <a:pt x="28286" y="596"/>
                    <a:pt x="28288" y="576"/>
                  </a:cubicBezTo>
                  <a:lnTo>
                    <a:pt x="28298" y="571"/>
                  </a:lnTo>
                  <a:cubicBezTo>
                    <a:pt x="28403" y="516"/>
                    <a:pt x="28347" y="451"/>
                    <a:pt x="28315" y="389"/>
                  </a:cubicBezTo>
                  <a:lnTo>
                    <a:pt x="28309" y="381"/>
                  </a:lnTo>
                  <a:cubicBezTo>
                    <a:pt x="28308" y="381"/>
                    <a:pt x="28307" y="381"/>
                    <a:pt x="28306" y="381"/>
                  </a:cubicBezTo>
                  <a:cubicBezTo>
                    <a:pt x="28282" y="381"/>
                    <a:pt x="28262" y="390"/>
                    <a:pt x="28260" y="402"/>
                  </a:cubicBezTo>
                  <a:lnTo>
                    <a:pt x="28267" y="411"/>
                  </a:lnTo>
                  <a:cubicBezTo>
                    <a:pt x="28308" y="462"/>
                    <a:pt x="28278" y="472"/>
                    <a:pt x="28219" y="472"/>
                  </a:cubicBezTo>
                  <a:lnTo>
                    <a:pt x="28203" y="472"/>
                  </a:lnTo>
                  <a:cubicBezTo>
                    <a:pt x="28167" y="483"/>
                    <a:pt x="28224" y="503"/>
                    <a:pt x="28248" y="507"/>
                  </a:cubicBezTo>
                  <a:cubicBezTo>
                    <a:pt x="28270" y="510"/>
                    <a:pt x="28248" y="557"/>
                    <a:pt x="28234" y="571"/>
                  </a:cubicBezTo>
                  <a:cubicBezTo>
                    <a:pt x="28221" y="586"/>
                    <a:pt x="28151" y="576"/>
                    <a:pt x="28130" y="584"/>
                  </a:cubicBezTo>
                  <a:cubicBezTo>
                    <a:pt x="28125" y="586"/>
                    <a:pt x="28121" y="586"/>
                    <a:pt x="28116" y="586"/>
                  </a:cubicBezTo>
                  <a:cubicBezTo>
                    <a:pt x="28096" y="586"/>
                    <a:pt x="28072" y="576"/>
                    <a:pt x="28067" y="570"/>
                  </a:cubicBezTo>
                  <a:cubicBezTo>
                    <a:pt x="28060" y="562"/>
                    <a:pt x="28067" y="508"/>
                    <a:pt x="28080" y="452"/>
                  </a:cubicBezTo>
                  <a:lnTo>
                    <a:pt x="27964" y="441"/>
                  </a:lnTo>
                  <a:lnTo>
                    <a:pt x="27941" y="440"/>
                  </a:lnTo>
                  <a:cubicBezTo>
                    <a:pt x="27910" y="435"/>
                    <a:pt x="27991" y="372"/>
                    <a:pt x="28028" y="350"/>
                  </a:cubicBezTo>
                  <a:cubicBezTo>
                    <a:pt x="28039" y="343"/>
                    <a:pt x="28053" y="341"/>
                    <a:pt x="28066" y="341"/>
                  </a:cubicBezTo>
                  <a:cubicBezTo>
                    <a:pt x="28095" y="341"/>
                    <a:pt x="28123" y="354"/>
                    <a:pt x="28132" y="366"/>
                  </a:cubicBezTo>
                  <a:cubicBezTo>
                    <a:pt x="28133" y="368"/>
                    <a:pt x="28134" y="369"/>
                    <a:pt x="28136" y="369"/>
                  </a:cubicBezTo>
                  <a:cubicBezTo>
                    <a:pt x="28152" y="369"/>
                    <a:pt x="28184" y="312"/>
                    <a:pt x="28210" y="312"/>
                  </a:cubicBezTo>
                  <a:cubicBezTo>
                    <a:pt x="28213" y="312"/>
                    <a:pt x="28215" y="313"/>
                    <a:pt x="28218" y="314"/>
                  </a:cubicBezTo>
                  <a:cubicBezTo>
                    <a:pt x="28228" y="319"/>
                    <a:pt x="28237" y="322"/>
                    <a:pt x="28246" y="322"/>
                  </a:cubicBezTo>
                  <a:cubicBezTo>
                    <a:pt x="28263" y="322"/>
                    <a:pt x="28277" y="311"/>
                    <a:pt x="28281" y="291"/>
                  </a:cubicBezTo>
                  <a:lnTo>
                    <a:pt x="28290" y="263"/>
                  </a:lnTo>
                  <a:cubicBezTo>
                    <a:pt x="28294" y="248"/>
                    <a:pt x="28339" y="237"/>
                    <a:pt x="28294" y="223"/>
                  </a:cubicBezTo>
                  <a:cubicBezTo>
                    <a:pt x="28292" y="222"/>
                    <a:pt x="28290" y="222"/>
                    <a:pt x="28288" y="222"/>
                  </a:cubicBezTo>
                  <a:cubicBezTo>
                    <a:pt x="28273" y="222"/>
                    <a:pt x="28248" y="231"/>
                    <a:pt x="28247" y="236"/>
                  </a:cubicBezTo>
                  <a:cubicBezTo>
                    <a:pt x="28242" y="258"/>
                    <a:pt x="28239" y="284"/>
                    <a:pt x="28212" y="284"/>
                  </a:cubicBezTo>
                  <a:cubicBezTo>
                    <a:pt x="28208" y="284"/>
                    <a:pt x="28203" y="283"/>
                    <a:pt x="28196" y="281"/>
                  </a:cubicBezTo>
                  <a:lnTo>
                    <a:pt x="28173" y="274"/>
                  </a:lnTo>
                  <a:cubicBezTo>
                    <a:pt x="28164" y="261"/>
                    <a:pt x="28152" y="256"/>
                    <a:pt x="28142" y="256"/>
                  </a:cubicBezTo>
                  <a:cubicBezTo>
                    <a:pt x="28132" y="256"/>
                    <a:pt x="28124" y="261"/>
                    <a:pt x="28121" y="266"/>
                  </a:cubicBezTo>
                  <a:cubicBezTo>
                    <a:pt x="28119" y="270"/>
                    <a:pt x="28115" y="271"/>
                    <a:pt x="28110" y="271"/>
                  </a:cubicBezTo>
                  <a:cubicBezTo>
                    <a:pt x="28100" y="271"/>
                    <a:pt x="28086" y="266"/>
                    <a:pt x="28072" y="256"/>
                  </a:cubicBezTo>
                  <a:lnTo>
                    <a:pt x="28041" y="276"/>
                  </a:lnTo>
                  <a:cubicBezTo>
                    <a:pt x="28036" y="278"/>
                    <a:pt x="28030" y="283"/>
                    <a:pt x="28027" y="283"/>
                  </a:cubicBezTo>
                  <a:cubicBezTo>
                    <a:pt x="28026" y="283"/>
                    <a:pt x="28026" y="283"/>
                    <a:pt x="28026" y="283"/>
                  </a:cubicBezTo>
                  <a:cubicBezTo>
                    <a:pt x="28015" y="280"/>
                    <a:pt x="28005" y="279"/>
                    <a:pt x="27996" y="279"/>
                  </a:cubicBezTo>
                  <a:cubicBezTo>
                    <a:pt x="27946" y="279"/>
                    <a:pt x="27934" y="322"/>
                    <a:pt x="27910" y="351"/>
                  </a:cubicBezTo>
                  <a:cubicBezTo>
                    <a:pt x="27883" y="384"/>
                    <a:pt x="27853" y="405"/>
                    <a:pt x="27817" y="405"/>
                  </a:cubicBezTo>
                  <a:cubicBezTo>
                    <a:pt x="27795" y="405"/>
                    <a:pt x="27770" y="397"/>
                    <a:pt x="27743" y="380"/>
                  </a:cubicBezTo>
                  <a:lnTo>
                    <a:pt x="27728" y="371"/>
                  </a:lnTo>
                  <a:cubicBezTo>
                    <a:pt x="27690" y="375"/>
                    <a:pt x="27674" y="430"/>
                    <a:pt x="27678" y="444"/>
                  </a:cubicBezTo>
                  <a:cubicBezTo>
                    <a:pt x="27683" y="459"/>
                    <a:pt x="27782" y="438"/>
                    <a:pt x="27798" y="467"/>
                  </a:cubicBezTo>
                  <a:cubicBezTo>
                    <a:pt x="27813" y="495"/>
                    <a:pt x="27743" y="567"/>
                    <a:pt x="27712" y="579"/>
                  </a:cubicBezTo>
                  <a:cubicBezTo>
                    <a:pt x="27706" y="582"/>
                    <a:pt x="27698" y="583"/>
                    <a:pt x="27690" y="583"/>
                  </a:cubicBezTo>
                  <a:cubicBezTo>
                    <a:pt x="27660" y="583"/>
                    <a:pt x="27621" y="567"/>
                    <a:pt x="27596" y="540"/>
                  </a:cubicBezTo>
                  <a:lnTo>
                    <a:pt x="27565" y="538"/>
                  </a:lnTo>
                  <a:cubicBezTo>
                    <a:pt x="27484" y="530"/>
                    <a:pt x="27541" y="513"/>
                    <a:pt x="27549" y="488"/>
                  </a:cubicBezTo>
                  <a:cubicBezTo>
                    <a:pt x="27564" y="435"/>
                    <a:pt x="27563" y="380"/>
                    <a:pt x="27474" y="360"/>
                  </a:cubicBezTo>
                  <a:lnTo>
                    <a:pt x="27452" y="355"/>
                  </a:lnTo>
                  <a:cubicBezTo>
                    <a:pt x="27443" y="345"/>
                    <a:pt x="27434" y="340"/>
                    <a:pt x="27427" y="340"/>
                  </a:cubicBezTo>
                  <a:cubicBezTo>
                    <a:pt x="27413" y="340"/>
                    <a:pt x="27406" y="358"/>
                    <a:pt x="27409" y="390"/>
                  </a:cubicBezTo>
                  <a:lnTo>
                    <a:pt x="27397" y="417"/>
                  </a:lnTo>
                  <a:lnTo>
                    <a:pt x="27389" y="436"/>
                  </a:lnTo>
                  <a:cubicBezTo>
                    <a:pt x="27347" y="456"/>
                    <a:pt x="27368" y="487"/>
                    <a:pt x="27435" y="505"/>
                  </a:cubicBezTo>
                  <a:lnTo>
                    <a:pt x="27441" y="430"/>
                  </a:lnTo>
                  <a:lnTo>
                    <a:pt x="27441" y="423"/>
                  </a:lnTo>
                  <a:cubicBezTo>
                    <a:pt x="27444" y="423"/>
                    <a:pt x="27447" y="423"/>
                    <a:pt x="27450" y="423"/>
                  </a:cubicBezTo>
                  <a:cubicBezTo>
                    <a:pt x="27479" y="423"/>
                    <a:pt x="27505" y="435"/>
                    <a:pt x="27510" y="456"/>
                  </a:cubicBezTo>
                  <a:lnTo>
                    <a:pt x="27499" y="467"/>
                  </a:lnTo>
                  <a:cubicBezTo>
                    <a:pt x="27462" y="512"/>
                    <a:pt x="27413" y="539"/>
                    <a:pt x="27352" y="539"/>
                  </a:cubicBezTo>
                  <a:cubicBezTo>
                    <a:pt x="27337" y="539"/>
                    <a:pt x="27322" y="537"/>
                    <a:pt x="27306" y="534"/>
                  </a:cubicBezTo>
                  <a:lnTo>
                    <a:pt x="27231" y="520"/>
                  </a:lnTo>
                  <a:lnTo>
                    <a:pt x="27231" y="520"/>
                  </a:lnTo>
                  <a:cubicBezTo>
                    <a:pt x="27234" y="547"/>
                    <a:pt x="27217" y="562"/>
                    <a:pt x="27191" y="562"/>
                  </a:cubicBezTo>
                  <a:cubicBezTo>
                    <a:pt x="27178" y="562"/>
                    <a:pt x="27163" y="558"/>
                    <a:pt x="27147" y="550"/>
                  </a:cubicBezTo>
                  <a:lnTo>
                    <a:pt x="27103" y="536"/>
                  </a:lnTo>
                  <a:lnTo>
                    <a:pt x="27090" y="533"/>
                  </a:lnTo>
                  <a:lnTo>
                    <a:pt x="27090" y="533"/>
                  </a:lnTo>
                  <a:cubicBezTo>
                    <a:pt x="27067" y="540"/>
                    <a:pt x="27112" y="580"/>
                    <a:pt x="27134" y="592"/>
                  </a:cubicBezTo>
                  <a:cubicBezTo>
                    <a:pt x="27155" y="603"/>
                    <a:pt x="27131" y="618"/>
                    <a:pt x="27077" y="627"/>
                  </a:cubicBezTo>
                  <a:lnTo>
                    <a:pt x="27030" y="602"/>
                  </a:lnTo>
                  <a:cubicBezTo>
                    <a:pt x="27024" y="599"/>
                    <a:pt x="27016" y="597"/>
                    <a:pt x="27007" y="597"/>
                  </a:cubicBezTo>
                  <a:cubicBezTo>
                    <a:pt x="26978" y="597"/>
                    <a:pt x="26936" y="612"/>
                    <a:pt x="26902" y="616"/>
                  </a:cubicBezTo>
                  <a:cubicBezTo>
                    <a:pt x="26902" y="616"/>
                    <a:pt x="26902" y="616"/>
                    <a:pt x="26901" y="616"/>
                  </a:cubicBezTo>
                  <a:cubicBezTo>
                    <a:pt x="26897" y="616"/>
                    <a:pt x="26892" y="610"/>
                    <a:pt x="26890" y="606"/>
                  </a:cubicBezTo>
                  <a:cubicBezTo>
                    <a:pt x="26876" y="587"/>
                    <a:pt x="26862" y="581"/>
                    <a:pt x="26847" y="581"/>
                  </a:cubicBezTo>
                  <a:cubicBezTo>
                    <a:pt x="26829" y="581"/>
                    <a:pt x="26810" y="589"/>
                    <a:pt x="26789" y="598"/>
                  </a:cubicBezTo>
                  <a:lnTo>
                    <a:pt x="26770" y="606"/>
                  </a:lnTo>
                  <a:cubicBezTo>
                    <a:pt x="26741" y="602"/>
                    <a:pt x="26706" y="548"/>
                    <a:pt x="26702" y="528"/>
                  </a:cubicBezTo>
                  <a:cubicBezTo>
                    <a:pt x="26701" y="523"/>
                    <a:pt x="26698" y="520"/>
                    <a:pt x="26694" y="520"/>
                  </a:cubicBezTo>
                  <a:cubicBezTo>
                    <a:pt x="26681" y="520"/>
                    <a:pt x="26657" y="541"/>
                    <a:pt x="26631" y="576"/>
                  </a:cubicBezTo>
                  <a:lnTo>
                    <a:pt x="26641" y="587"/>
                  </a:lnTo>
                  <a:cubicBezTo>
                    <a:pt x="26675" y="624"/>
                    <a:pt x="26664" y="631"/>
                    <a:pt x="26644" y="631"/>
                  </a:cubicBezTo>
                  <a:cubicBezTo>
                    <a:pt x="26633" y="631"/>
                    <a:pt x="26618" y="628"/>
                    <a:pt x="26608" y="628"/>
                  </a:cubicBezTo>
                  <a:cubicBezTo>
                    <a:pt x="26607" y="628"/>
                    <a:pt x="26605" y="628"/>
                    <a:pt x="26604" y="629"/>
                  </a:cubicBezTo>
                  <a:lnTo>
                    <a:pt x="26588" y="631"/>
                  </a:lnTo>
                  <a:cubicBezTo>
                    <a:pt x="26567" y="623"/>
                    <a:pt x="26573" y="591"/>
                    <a:pt x="26602" y="556"/>
                  </a:cubicBezTo>
                  <a:lnTo>
                    <a:pt x="26540" y="535"/>
                  </a:lnTo>
                  <a:lnTo>
                    <a:pt x="26491" y="519"/>
                  </a:lnTo>
                  <a:cubicBezTo>
                    <a:pt x="26490" y="519"/>
                    <a:pt x="26490" y="519"/>
                    <a:pt x="26489" y="519"/>
                  </a:cubicBezTo>
                  <a:cubicBezTo>
                    <a:pt x="26446" y="519"/>
                    <a:pt x="26348" y="598"/>
                    <a:pt x="26316" y="608"/>
                  </a:cubicBezTo>
                  <a:cubicBezTo>
                    <a:pt x="26312" y="610"/>
                    <a:pt x="26308" y="610"/>
                    <a:pt x="26303" y="610"/>
                  </a:cubicBezTo>
                  <a:cubicBezTo>
                    <a:pt x="26275" y="610"/>
                    <a:pt x="26247" y="580"/>
                    <a:pt x="26242" y="565"/>
                  </a:cubicBezTo>
                  <a:cubicBezTo>
                    <a:pt x="26241" y="558"/>
                    <a:pt x="26237" y="555"/>
                    <a:pt x="26232" y="555"/>
                  </a:cubicBezTo>
                  <a:cubicBezTo>
                    <a:pt x="26223" y="555"/>
                    <a:pt x="26209" y="566"/>
                    <a:pt x="26196" y="585"/>
                  </a:cubicBezTo>
                  <a:lnTo>
                    <a:pt x="26177" y="607"/>
                  </a:lnTo>
                  <a:cubicBezTo>
                    <a:pt x="26164" y="620"/>
                    <a:pt x="26149" y="631"/>
                    <a:pt x="26132" y="631"/>
                  </a:cubicBezTo>
                  <a:cubicBezTo>
                    <a:pt x="26122" y="631"/>
                    <a:pt x="26111" y="627"/>
                    <a:pt x="26099" y="617"/>
                  </a:cubicBezTo>
                  <a:cubicBezTo>
                    <a:pt x="26075" y="597"/>
                    <a:pt x="26033" y="580"/>
                    <a:pt x="26063" y="543"/>
                  </a:cubicBezTo>
                  <a:lnTo>
                    <a:pt x="26093" y="507"/>
                  </a:lnTo>
                  <a:cubicBezTo>
                    <a:pt x="26127" y="468"/>
                    <a:pt x="26175" y="428"/>
                    <a:pt x="26198" y="420"/>
                  </a:cubicBezTo>
                  <a:lnTo>
                    <a:pt x="26225" y="437"/>
                  </a:lnTo>
                  <a:cubicBezTo>
                    <a:pt x="26231" y="442"/>
                    <a:pt x="26236" y="444"/>
                    <a:pt x="26239" y="444"/>
                  </a:cubicBezTo>
                  <a:cubicBezTo>
                    <a:pt x="26248" y="444"/>
                    <a:pt x="26252" y="432"/>
                    <a:pt x="26255" y="401"/>
                  </a:cubicBezTo>
                  <a:cubicBezTo>
                    <a:pt x="26255" y="394"/>
                    <a:pt x="26263" y="381"/>
                    <a:pt x="26265" y="381"/>
                  </a:cubicBezTo>
                  <a:cubicBezTo>
                    <a:pt x="26281" y="382"/>
                    <a:pt x="26305" y="382"/>
                    <a:pt x="26315" y="391"/>
                  </a:cubicBezTo>
                  <a:cubicBezTo>
                    <a:pt x="26343" y="415"/>
                    <a:pt x="26286" y="477"/>
                    <a:pt x="26379" y="477"/>
                  </a:cubicBezTo>
                  <a:cubicBezTo>
                    <a:pt x="26380" y="477"/>
                    <a:pt x="26380" y="477"/>
                    <a:pt x="26381" y="477"/>
                  </a:cubicBezTo>
                  <a:lnTo>
                    <a:pt x="26395" y="477"/>
                  </a:lnTo>
                  <a:cubicBezTo>
                    <a:pt x="26387" y="466"/>
                    <a:pt x="26370" y="441"/>
                    <a:pt x="26348" y="406"/>
                  </a:cubicBezTo>
                  <a:lnTo>
                    <a:pt x="26394" y="356"/>
                  </a:lnTo>
                  <a:cubicBezTo>
                    <a:pt x="26419" y="331"/>
                    <a:pt x="26368" y="297"/>
                    <a:pt x="26312" y="297"/>
                  </a:cubicBezTo>
                  <a:cubicBezTo>
                    <a:pt x="26305" y="297"/>
                    <a:pt x="26297" y="297"/>
                    <a:pt x="26290" y="299"/>
                  </a:cubicBezTo>
                  <a:lnTo>
                    <a:pt x="26279" y="300"/>
                  </a:lnTo>
                  <a:cubicBezTo>
                    <a:pt x="26275" y="303"/>
                    <a:pt x="26261" y="305"/>
                    <a:pt x="26240" y="305"/>
                  </a:cubicBezTo>
                  <a:cubicBezTo>
                    <a:pt x="26213" y="305"/>
                    <a:pt x="26177" y="302"/>
                    <a:pt x="26140" y="297"/>
                  </a:cubicBezTo>
                  <a:lnTo>
                    <a:pt x="26080" y="283"/>
                  </a:lnTo>
                  <a:lnTo>
                    <a:pt x="26060" y="279"/>
                  </a:lnTo>
                  <a:cubicBezTo>
                    <a:pt x="26055" y="267"/>
                    <a:pt x="26040" y="262"/>
                    <a:pt x="26017" y="262"/>
                  </a:cubicBezTo>
                  <a:cubicBezTo>
                    <a:pt x="25985" y="262"/>
                    <a:pt x="25938" y="274"/>
                    <a:pt x="25891" y="298"/>
                  </a:cubicBezTo>
                  <a:lnTo>
                    <a:pt x="25801" y="286"/>
                  </a:lnTo>
                  <a:cubicBezTo>
                    <a:pt x="25765" y="282"/>
                    <a:pt x="25729" y="262"/>
                    <a:pt x="25696" y="262"/>
                  </a:cubicBezTo>
                  <a:cubicBezTo>
                    <a:pt x="25692" y="262"/>
                    <a:pt x="25689" y="262"/>
                    <a:pt x="25685" y="263"/>
                  </a:cubicBezTo>
                  <a:cubicBezTo>
                    <a:pt x="25647" y="268"/>
                    <a:pt x="25615" y="299"/>
                    <a:pt x="25580" y="318"/>
                  </a:cubicBezTo>
                  <a:lnTo>
                    <a:pt x="25565" y="327"/>
                  </a:lnTo>
                  <a:cubicBezTo>
                    <a:pt x="25563" y="329"/>
                    <a:pt x="25560" y="329"/>
                    <a:pt x="25555" y="329"/>
                  </a:cubicBezTo>
                  <a:cubicBezTo>
                    <a:pt x="25532" y="329"/>
                    <a:pt x="25480" y="311"/>
                    <a:pt x="25462" y="300"/>
                  </a:cubicBezTo>
                  <a:cubicBezTo>
                    <a:pt x="25460" y="299"/>
                    <a:pt x="25458" y="298"/>
                    <a:pt x="25455" y="298"/>
                  </a:cubicBezTo>
                  <a:cubicBezTo>
                    <a:pt x="25431" y="298"/>
                    <a:pt x="25383" y="350"/>
                    <a:pt x="25370" y="372"/>
                  </a:cubicBezTo>
                  <a:cubicBezTo>
                    <a:pt x="25366" y="377"/>
                    <a:pt x="25361" y="379"/>
                    <a:pt x="25353" y="379"/>
                  </a:cubicBezTo>
                  <a:cubicBezTo>
                    <a:pt x="25327" y="379"/>
                    <a:pt x="25280" y="351"/>
                    <a:pt x="25264" y="335"/>
                  </a:cubicBezTo>
                  <a:cubicBezTo>
                    <a:pt x="25256" y="326"/>
                    <a:pt x="25245" y="322"/>
                    <a:pt x="25233" y="322"/>
                  </a:cubicBezTo>
                  <a:cubicBezTo>
                    <a:pt x="25215" y="322"/>
                    <a:pt x="25195" y="332"/>
                    <a:pt x="25178" y="349"/>
                  </a:cubicBezTo>
                  <a:lnTo>
                    <a:pt x="25169" y="345"/>
                  </a:lnTo>
                  <a:cubicBezTo>
                    <a:pt x="25107" y="320"/>
                    <a:pt x="25027" y="348"/>
                    <a:pt x="24975" y="299"/>
                  </a:cubicBezTo>
                  <a:lnTo>
                    <a:pt x="24970" y="295"/>
                  </a:lnTo>
                  <a:cubicBezTo>
                    <a:pt x="24958" y="295"/>
                    <a:pt x="24938" y="336"/>
                    <a:pt x="24935" y="351"/>
                  </a:cubicBezTo>
                  <a:cubicBezTo>
                    <a:pt x="24933" y="366"/>
                    <a:pt x="24803" y="395"/>
                    <a:pt x="24757" y="395"/>
                  </a:cubicBezTo>
                  <a:cubicBezTo>
                    <a:pt x="24711" y="395"/>
                    <a:pt x="24754" y="451"/>
                    <a:pt x="24748" y="468"/>
                  </a:cubicBezTo>
                  <a:cubicBezTo>
                    <a:pt x="24742" y="487"/>
                    <a:pt x="24729" y="538"/>
                    <a:pt x="24723" y="582"/>
                  </a:cubicBezTo>
                  <a:lnTo>
                    <a:pt x="24789" y="598"/>
                  </a:lnTo>
                  <a:lnTo>
                    <a:pt x="24811" y="603"/>
                  </a:lnTo>
                  <a:cubicBezTo>
                    <a:pt x="24814" y="597"/>
                    <a:pt x="24818" y="590"/>
                    <a:pt x="24822" y="583"/>
                  </a:cubicBezTo>
                  <a:lnTo>
                    <a:pt x="24822" y="583"/>
                  </a:lnTo>
                  <a:lnTo>
                    <a:pt x="24765" y="576"/>
                  </a:lnTo>
                  <a:cubicBezTo>
                    <a:pt x="24777" y="566"/>
                    <a:pt x="24788" y="562"/>
                    <a:pt x="24797" y="562"/>
                  </a:cubicBezTo>
                  <a:cubicBezTo>
                    <a:pt x="24809" y="562"/>
                    <a:pt x="24817" y="569"/>
                    <a:pt x="24823" y="583"/>
                  </a:cubicBezTo>
                  <a:lnTo>
                    <a:pt x="24823" y="583"/>
                  </a:lnTo>
                  <a:cubicBezTo>
                    <a:pt x="24857" y="532"/>
                    <a:pt x="24935" y="472"/>
                    <a:pt x="24976" y="461"/>
                  </a:cubicBezTo>
                  <a:cubicBezTo>
                    <a:pt x="24982" y="459"/>
                    <a:pt x="24988" y="458"/>
                    <a:pt x="24992" y="458"/>
                  </a:cubicBezTo>
                  <a:cubicBezTo>
                    <a:pt x="25022" y="458"/>
                    <a:pt x="25024" y="490"/>
                    <a:pt x="25010" y="499"/>
                  </a:cubicBezTo>
                  <a:cubicBezTo>
                    <a:pt x="24995" y="509"/>
                    <a:pt x="25035" y="563"/>
                    <a:pt x="25065" y="563"/>
                  </a:cubicBezTo>
                  <a:cubicBezTo>
                    <a:pt x="25069" y="563"/>
                    <a:pt x="25072" y="562"/>
                    <a:pt x="25076" y="560"/>
                  </a:cubicBezTo>
                  <a:cubicBezTo>
                    <a:pt x="25103" y="541"/>
                    <a:pt x="25132" y="451"/>
                    <a:pt x="25134" y="418"/>
                  </a:cubicBezTo>
                  <a:cubicBezTo>
                    <a:pt x="25135" y="409"/>
                    <a:pt x="25145" y="406"/>
                    <a:pt x="25159" y="406"/>
                  </a:cubicBezTo>
                  <a:cubicBezTo>
                    <a:pt x="25198" y="406"/>
                    <a:pt x="25271" y="431"/>
                    <a:pt x="25300" y="446"/>
                  </a:cubicBezTo>
                  <a:cubicBezTo>
                    <a:pt x="25339" y="466"/>
                    <a:pt x="25327" y="516"/>
                    <a:pt x="25312" y="528"/>
                  </a:cubicBezTo>
                  <a:cubicBezTo>
                    <a:pt x="25297" y="539"/>
                    <a:pt x="25323" y="615"/>
                    <a:pt x="25329" y="642"/>
                  </a:cubicBezTo>
                  <a:cubicBezTo>
                    <a:pt x="25333" y="656"/>
                    <a:pt x="25308" y="665"/>
                    <a:pt x="25283" y="665"/>
                  </a:cubicBezTo>
                  <a:cubicBezTo>
                    <a:pt x="25262" y="665"/>
                    <a:pt x="25241" y="659"/>
                    <a:pt x="25236" y="646"/>
                  </a:cubicBezTo>
                  <a:cubicBezTo>
                    <a:pt x="25230" y="630"/>
                    <a:pt x="25205" y="625"/>
                    <a:pt x="25178" y="625"/>
                  </a:cubicBezTo>
                  <a:cubicBezTo>
                    <a:pt x="25156" y="625"/>
                    <a:pt x="25133" y="629"/>
                    <a:pt x="25120" y="634"/>
                  </a:cubicBezTo>
                  <a:cubicBezTo>
                    <a:pt x="25113" y="637"/>
                    <a:pt x="25107" y="638"/>
                    <a:pt x="25100" y="638"/>
                  </a:cubicBezTo>
                  <a:cubicBezTo>
                    <a:pt x="25076" y="638"/>
                    <a:pt x="25053" y="624"/>
                    <a:pt x="25046" y="613"/>
                  </a:cubicBezTo>
                  <a:cubicBezTo>
                    <a:pt x="25045" y="612"/>
                    <a:pt x="25043" y="611"/>
                    <a:pt x="25042" y="611"/>
                  </a:cubicBezTo>
                  <a:cubicBezTo>
                    <a:pt x="25032" y="611"/>
                    <a:pt x="25014" y="651"/>
                    <a:pt x="25010" y="672"/>
                  </a:cubicBezTo>
                  <a:cubicBezTo>
                    <a:pt x="25007" y="682"/>
                    <a:pt x="25003" y="687"/>
                    <a:pt x="24998" y="687"/>
                  </a:cubicBezTo>
                  <a:cubicBezTo>
                    <a:pt x="24992" y="687"/>
                    <a:pt x="24985" y="680"/>
                    <a:pt x="24978" y="667"/>
                  </a:cubicBezTo>
                  <a:lnTo>
                    <a:pt x="24978" y="653"/>
                  </a:lnTo>
                  <a:cubicBezTo>
                    <a:pt x="24979" y="618"/>
                    <a:pt x="24975" y="602"/>
                    <a:pt x="24919" y="596"/>
                  </a:cubicBezTo>
                  <a:lnTo>
                    <a:pt x="24823" y="583"/>
                  </a:lnTo>
                  <a:lnTo>
                    <a:pt x="24823" y="583"/>
                  </a:lnTo>
                  <a:cubicBezTo>
                    <a:pt x="24830" y="603"/>
                    <a:pt x="24831" y="635"/>
                    <a:pt x="24824" y="677"/>
                  </a:cubicBezTo>
                  <a:lnTo>
                    <a:pt x="24775" y="661"/>
                  </a:lnTo>
                  <a:cubicBezTo>
                    <a:pt x="24733" y="647"/>
                    <a:pt x="24696" y="611"/>
                    <a:pt x="24650" y="611"/>
                  </a:cubicBezTo>
                  <a:cubicBezTo>
                    <a:pt x="24633" y="611"/>
                    <a:pt x="24614" y="616"/>
                    <a:pt x="24593" y="629"/>
                  </a:cubicBezTo>
                  <a:cubicBezTo>
                    <a:pt x="24593" y="629"/>
                    <a:pt x="24593" y="629"/>
                    <a:pt x="24592" y="629"/>
                  </a:cubicBezTo>
                  <a:cubicBezTo>
                    <a:pt x="24585" y="629"/>
                    <a:pt x="24555" y="612"/>
                    <a:pt x="24556" y="607"/>
                  </a:cubicBezTo>
                  <a:lnTo>
                    <a:pt x="24582" y="523"/>
                  </a:lnTo>
                  <a:cubicBezTo>
                    <a:pt x="24581" y="523"/>
                    <a:pt x="24579" y="523"/>
                    <a:pt x="24577" y="523"/>
                  </a:cubicBezTo>
                  <a:cubicBezTo>
                    <a:pt x="24498" y="523"/>
                    <a:pt x="24449" y="570"/>
                    <a:pt x="24455" y="590"/>
                  </a:cubicBezTo>
                  <a:cubicBezTo>
                    <a:pt x="24461" y="608"/>
                    <a:pt x="24377" y="628"/>
                    <a:pt x="24343" y="633"/>
                  </a:cubicBezTo>
                  <a:cubicBezTo>
                    <a:pt x="24340" y="633"/>
                    <a:pt x="24337" y="633"/>
                    <a:pt x="24335" y="633"/>
                  </a:cubicBezTo>
                  <a:cubicBezTo>
                    <a:pt x="24314" y="633"/>
                    <a:pt x="24337" y="611"/>
                    <a:pt x="24352" y="603"/>
                  </a:cubicBezTo>
                  <a:cubicBezTo>
                    <a:pt x="24369" y="593"/>
                    <a:pt x="24325" y="533"/>
                    <a:pt x="24302" y="512"/>
                  </a:cubicBezTo>
                  <a:cubicBezTo>
                    <a:pt x="24293" y="505"/>
                    <a:pt x="24281" y="501"/>
                    <a:pt x="24268" y="501"/>
                  </a:cubicBezTo>
                  <a:cubicBezTo>
                    <a:pt x="24247" y="501"/>
                    <a:pt x="24223" y="511"/>
                    <a:pt x="24205" y="530"/>
                  </a:cubicBezTo>
                  <a:lnTo>
                    <a:pt x="24210" y="535"/>
                  </a:lnTo>
                  <a:lnTo>
                    <a:pt x="24271" y="596"/>
                  </a:lnTo>
                  <a:cubicBezTo>
                    <a:pt x="24231" y="641"/>
                    <a:pt x="24154" y="669"/>
                    <a:pt x="24130" y="669"/>
                  </a:cubicBezTo>
                  <a:cubicBezTo>
                    <a:pt x="24128" y="669"/>
                    <a:pt x="24127" y="669"/>
                    <a:pt x="24126" y="669"/>
                  </a:cubicBezTo>
                  <a:cubicBezTo>
                    <a:pt x="24124" y="668"/>
                    <a:pt x="24123" y="668"/>
                    <a:pt x="24121" y="668"/>
                  </a:cubicBezTo>
                  <a:cubicBezTo>
                    <a:pt x="24098" y="668"/>
                    <a:pt x="24047" y="691"/>
                    <a:pt x="24032" y="703"/>
                  </a:cubicBezTo>
                  <a:cubicBezTo>
                    <a:pt x="24031" y="703"/>
                    <a:pt x="24030" y="703"/>
                    <a:pt x="24029" y="703"/>
                  </a:cubicBezTo>
                  <a:cubicBezTo>
                    <a:pt x="24005" y="703"/>
                    <a:pt x="23931" y="630"/>
                    <a:pt x="23907" y="598"/>
                  </a:cubicBezTo>
                  <a:cubicBezTo>
                    <a:pt x="23881" y="565"/>
                    <a:pt x="23828" y="564"/>
                    <a:pt x="23811" y="557"/>
                  </a:cubicBezTo>
                  <a:cubicBezTo>
                    <a:pt x="23810" y="556"/>
                    <a:pt x="23808" y="556"/>
                    <a:pt x="23807" y="556"/>
                  </a:cubicBezTo>
                  <a:cubicBezTo>
                    <a:pt x="23789" y="556"/>
                    <a:pt x="23754" y="581"/>
                    <a:pt x="23728" y="581"/>
                  </a:cubicBezTo>
                  <a:cubicBezTo>
                    <a:pt x="23725" y="581"/>
                    <a:pt x="23723" y="581"/>
                    <a:pt x="23721" y="580"/>
                  </a:cubicBezTo>
                  <a:cubicBezTo>
                    <a:pt x="23718" y="580"/>
                    <a:pt x="23716" y="579"/>
                    <a:pt x="23713" y="579"/>
                  </a:cubicBezTo>
                  <a:cubicBezTo>
                    <a:pt x="23688" y="579"/>
                    <a:pt x="23667" y="606"/>
                    <a:pt x="23663" y="643"/>
                  </a:cubicBezTo>
                  <a:lnTo>
                    <a:pt x="23601" y="629"/>
                  </a:lnTo>
                  <a:cubicBezTo>
                    <a:pt x="23527" y="612"/>
                    <a:pt x="23447" y="597"/>
                    <a:pt x="23386" y="564"/>
                  </a:cubicBezTo>
                  <a:cubicBezTo>
                    <a:pt x="23350" y="544"/>
                    <a:pt x="23344" y="488"/>
                    <a:pt x="23324" y="448"/>
                  </a:cubicBezTo>
                  <a:lnTo>
                    <a:pt x="23318" y="435"/>
                  </a:lnTo>
                  <a:cubicBezTo>
                    <a:pt x="23315" y="430"/>
                    <a:pt x="23308" y="429"/>
                    <a:pt x="23298" y="429"/>
                  </a:cubicBezTo>
                  <a:cubicBezTo>
                    <a:pt x="23269" y="429"/>
                    <a:pt x="23220" y="444"/>
                    <a:pt x="23202" y="453"/>
                  </a:cubicBezTo>
                  <a:cubicBezTo>
                    <a:pt x="23198" y="455"/>
                    <a:pt x="23195" y="455"/>
                    <a:pt x="23193" y="455"/>
                  </a:cubicBezTo>
                  <a:cubicBezTo>
                    <a:pt x="23174" y="455"/>
                    <a:pt x="23166" y="418"/>
                    <a:pt x="23172" y="365"/>
                  </a:cubicBezTo>
                  <a:lnTo>
                    <a:pt x="23172" y="365"/>
                  </a:lnTo>
                  <a:lnTo>
                    <a:pt x="23079" y="382"/>
                  </a:lnTo>
                  <a:cubicBezTo>
                    <a:pt x="23073" y="383"/>
                    <a:pt x="23067" y="384"/>
                    <a:pt x="23062" y="384"/>
                  </a:cubicBezTo>
                  <a:cubicBezTo>
                    <a:pt x="23007" y="384"/>
                    <a:pt x="23031" y="318"/>
                    <a:pt x="22985" y="318"/>
                  </a:cubicBezTo>
                  <a:cubicBezTo>
                    <a:pt x="22983" y="318"/>
                    <a:pt x="22981" y="318"/>
                    <a:pt x="22980" y="318"/>
                  </a:cubicBezTo>
                  <a:cubicBezTo>
                    <a:pt x="22968" y="319"/>
                    <a:pt x="22954" y="322"/>
                    <a:pt x="22946" y="328"/>
                  </a:cubicBezTo>
                  <a:cubicBezTo>
                    <a:pt x="22921" y="347"/>
                    <a:pt x="22842" y="377"/>
                    <a:pt x="22811" y="377"/>
                  </a:cubicBezTo>
                  <a:cubicBezTo>
                    <a:pt x="22806" y="377"/>
                    <a:pt x="22803" y="376"/>
                    <a:pt x="22801" y="375"/>
                  </a:cubicBezTo>
                  <a:cubicBezTo>
                    <a:pt x="22781" y="356"/>
                    <a:pt x="22765" y="349"/>
                    <a:pt x="22750" y="349"/>
                  </a:cubicBezTo>
                  <a:cubicBezTo>
                    <a:pt x="22724" y="349"/>
                    <a:pt x="22703" y="371"/>
                    <a:pt x="22678" y="389"/>
                  </a:cubicBezTo>
                  <a:lnTo>
                    <a:pt x="22603" y="443"/>
                  </a:lnTo>
                  <a:cubicBezTo>
                    <a:pt x="22617" y="493"/>
                    <a:pt x="22640" y="520"/>
                    <a:pt x="22664" y="520"/>
                  </a:cubicBezTo>
                  <a:cubicBezTo>
                    <a:pt x="22677" y="520"/>
                    <a:pt x="22690" y="512"/>
                    <a:pt x="22702" y="494"/>
                  </a:cubicBezTo>
                  <a:lnTo>
                    <a:pt x="22817" y="504"/>
                  </a:lnTo>
                  <a:cubicBezTo>
                    <a:pt x="22821" y="505"/>
                    <a:pt x="22824" y="505"/>
                    <a:pt x="22828" y="505"/>
                  </a:cubicBezTo>
                  <a:cubicBezTo>
                    <a:pt x="22853" y="505"/>
                    <a:pt x="22880" y="496"/>
                    <a:pt x="22904" y="488"/>
                  </a:cubicBezTo>
                  <a:cubicBezTo>
                    <a:pt x="22941" y="476"/>
                    <a:pt x="22977" y="458"/>
                    <a:pt x="23016" y="446"/>
                  </a:cubicBezTo>
                  <a:lnTo>
                    <a:pt x="23022" y="443"/>
                  </a:lnTo>
                  <a:cubicBezTo>
                    <a:pt x="23036" y="454"/>
                    <a:pt x="23040" y="482"/>
                    <a:pt x="23030" y="500"/>
                  </a:cubicBezTo>
                  <a:lnTo>
                    <a:pt x="23052" y="520"/>
                  </a:lnTo>
                  <a:cubicBezTo>
                    <a:pt x="23061" y="528"/>
                    <a:pt x="23068" y="531"/>
                    <a:pt x="23074" y="531"/>
                  </a:cubicBezTo>
                  <a:cubicBezTo>
                    <a:pt x="23093" y="531"/>
                    <a:pt x="23102" y="505"/>
                    <a:pt x="23119" y="505"/>
                  </a:cubicBezTo>
                  <a:cubicBezTo>
                    <a:pt x="23120" y="505"/>
                    <a:pt x="23122" y="505"/>
                    <a:pt x="23124" y="505"/>
                  </a:cubicBezTo>
                  <a:cubicBezTo>
                    <a:pt x="23140" y="510"/>
                    <a:pt x="23164" y="516"/>
                    <a:pt x="23167" y="525"/>
                  </a:cubicBezTo>
                  <a:cubicBezTo>
                    <a:pt x="23172" y="535"/>
                    <a:pt x="23160" y="564"/>
                    <a:pt x="23153" y="564"/>
                  </a:cubicBezTo>
                  <a:lnTo>
                    <a:pt x="23053" y="571"/>
                  </a:lnTo>
                  <a:cubicBezTo>
                    <a:pt x="23011" y="623"/>
                    <a:pt x="22971" y="640"/>
                    <a:pt x="22950" y="640"/>
                  </a:cubicBezTo>
                  <a:cubicBezTo>
                    <a:pt x="22942" y="640"/>
                    <a:pt x="22936" y="637"/>
                    <a:pt x="22935" y="633"/>
                  </a:cubicBezTo>
                  <a:cubicBezTo>
                    <a:pt x="22934" y="625"/>
                    <a:pt x="22927" y="622"/>
                    <a:pt x="22914" y="622"/>
                  </a:cubicBezTo>
                  <a:cubicBezTo>
                    <a:pt x="22901" y="622"/>
                    <a:pt x="22882" y="626"/>
                    <a:pt x="22861" y="636"/>
                  </a:cubicBezTo>
                  <a:lnTo>
                    <a:pt x="22852" y="629"/>
                  </a:lnTo>
                  <a:cubicBezTo>
                    <a:pt x="22820" y="605"/>
                    <a:pt x="22788" y="596"/>
                    <a:pt x="22758" y="596"/>
                  </a:cubicBezTo>
                  <a:cubicBezTo>
                    <a:pt x="22703" y="596"/>
                    <a:pt x="22651" y="625"/>
                    <a:pt x="22600" y="644"/>
                  </a:cubicBezTo>
                  <a:cubicBezTo>
                    <a:pt x="22588" y="649"/>
                    <a:pt x="22580" y="651"/>
                    <a:pt x="22573" y="651"/>
                  </a:cubicBezTo>
                  <a:cubicBezTo>
                    <a:pt x="22563" y="651"/>
                    <a:pt x="22556" y="647"/>
                    <a:pt x="22544" y="641"/>
                  </a:cubicBezTo>
                  <a:cubicBezTo>
                    <a:pt x="22529" y="634"/>
                    <a:pt x="22516" y="630"/>
                    <a:pt x="22499" y="630"/>
                  </a:cubicBezTo>
                  <a:cubicBezTo>
                    <a:pt x="22473" y="630"/>
                    <a:pt x="22439" y="640"/>
                    <a:pt x="22388" y="658"/>
                  </a:cubicBezTo>
                  <a:cubicBezTo>
                    <a:pt x="22376" y="662"/>
                    <a:pt x="22360" y="666"/>
                    <a:pt x="22348" y="666"/>
                  </a:cubicBezTo>
                  <a:cubicBezTo>
                    <a:pt x="22342" y="666"/>
                    <a:pt x="22336" y="665"/>
                    <a:pt x="22333" y="662"/>
                  </a:cubicBezTo>
                  <a:cubicBezTo>
                    <a:pt x="22317" y="651"/>
                    <a:pt x="22300" y="647"/>
                    <a:pt x="22285" y="647"/>
                  </a:cubicBezTo>
                  <a:cubicBezTo>
                    <a:pt x="22253" y="647"/>
                    <a:pt x="22223" y="663"/>
                    <a:pt x="22192" y="663"/>
                  </a:cubicBezTo>
                  <a:cubicBezTo>
                    <a:pt x="22191" y="663"/>
                    <a:pt x="22191" y="663"/>
                    <a:pt x="22190" y="662"/>
                  </a:cubicBezTo>
                  <a:cubicBezTo>
                    <a:pt x="22156" y="661"/>
                    <a:pt x="22110" y="658"/>
                    <a:pt x="22089" y="641"/>
                  </a:cubicBezTo>
                  <a:lnTo>
                    <a:pt x="22041" y="601"/>
                  </a:lnTo>
                  <a:cubicBezTo>
                    <a:pt x="22024" y="607"/>
                    <a:pt x="22003" y="609"/>
                    <a:pt x="21982" y="609"/>
                  </a:cubicBezTo>
                  <a:cubicBezTo>
                    <a:pt x="21944" y="609"/>
                    <a:pt x="21906" y="601"/>
                    <a:pt x="21895" y="593"/>
                  </a:cubicBezTo>
                  <a:cubicBezTo>
                    <a:pt x="21887" y="587"/>
                    <a:pt x="21878" y="584"/>
                    <a:pt x="21870" y="584"/>
                  </a:cubicBezTo>
                  <a:cubicBezTo>
                    <a:pt x="21861" y="584"/>
                    <a:pt x="21853" y="588"/>
                    <a:pt x="21849" y="596"/>
                  </a:cubicBezTo>
                  <a:lnTo>
                    <a:pt x="21833" y="611"/>
                  </a:lnTo>
                  <a:cubicBezTo>
                    <a:pt x="21813" y="631"/>
                    <a:pt x="21789" y="657"/>
                    <a:pt x="21764" y="661"/>
                  </a:cubicBezTo>
                  <a:cubicBezTo>
                    <a:pt x="21752" y="663"/>
                    <a:pt x="21728" y="668"/>
                    <a:pt x="21710" y="668"/>
                  </a:cubicBezTo>
                  <a:cubicBezTo>
                    <a:pt x="21691" y="668"/>
                    <a:pt x="21678" y="663"/>
                    <a:pt x="21689" y="643"/>
                  </a:cubicBezTo>
                  <a:cubicBezTo>
                    <a:pt x="21707" y="607"/>
                    <a:pt x="21675" y="603"/>
                    <a:pt x="21674" y="585"/>
                  </a:cubicBezTo>
                  <a:lnTo>
                    <a:pt x="21673" y="561"/>
                  </a:lnTo>
                  <a:cubicBezTo>
                    <a:pt x="21687" y="531"/>
                    <a:pt x="21673" y="508"/>
                    <a:pt x="21642" y="508"/>
                  </a:cubicBezTo>
                  <a:lnTo>
                    <a:pt x="21617" y="507"/>
                  </a:lnTo>
                  <a:lnTo>
                    <a:pt x="21611" y="507"/>
                  </a:lnTo>
                  <a:cubicBezTo>
                    <a:pt x="21606" y="502"/>
                    <a:pt x="21612" y="382"/>
                    <a:pt x="21629" y="363"/>
                  </a:cubicBezTo>
                  <a:cubicBezTo>
                    <a:pt x="21632" y="359"/>
                    <a:pt x="21631" y="357"/>
                    <a:pt x="21627" y="357"/>
                  </a:cubicBezTo>
                  <a:cubicBezTo>
                    <a:pt x="21612" y="357"/>
                    <a:pt x="21557" y="383"/>
                    <a:pt x="21556" y="412"/>
                  </a:cubicBezTo>
                  <a:cubicBezTo>
                    <a:pt x="21555" y="447"/>
                    <a:pt x="21489" y="490"/>
                    <a:pt x="21475" y="507"/>
                  </a:cubicBezTo>
                  <a:cubicBezTo>
                    <a:pt x="21462" y="522"/>
                    <a:pt x="21521" y="561"/>
                    <a:pt x="21543" y="561"/>
                  </a:cubicBezTo>
                  <a:cubicBezTo>
                    <a:pt x="21546" y="561"/>
                    <a:pt x="21548" y="561"/>
                    <a:pt x="21550" y="560"/>
                  </a:cubicBezTo>
                  <a:cubicBezTo>
                    <a:pt x="21555" y="556"/>
                    <a:pt x="21562" y="554"/>
                    <a:pt x="21570" y="554"/>
                  </a:cubicBezTo>
                  <a:cubicBezTo>
                    <a:pt x="21585" y="554"/>
                    <a:pt x="21601" y="559"/>
                    <a:pt x="21606" y="564"/>
                  </a:cubicBezTo>
                  <a:cubicBezTo>
                    <a:pt x="21614" y="570"/>
                    <a:pt x="21622" y="581"/>
                    <a:pt x="21623" y="591"/>
                  </a:cubicBezTo>
                  <a:lnTo>
                    <a:pt x="21618" y="595"/>
                  </a:lnTo>
                  <a:cubicBezTo>
                    <a:pt x="21592" y="617"/>
                    <a:pt x="21561" y="637"/>
                    <a:pt x="21537" y="661"/>
                  </a:cubicBezTo>
                  <a:lnTo>
                    <a:pt x="21520" y="679"/>
                  </a:lnTo>
                  <a:cubicBezTo>
                    <a:pt x="21517" y="685"/>
                    <a:pt x="21500" y="688"/>
                    <a:pt x="21477" y="688"/>
                  </a:cubicBezTo>
                  <a:cubicBezTo>
                    <a:pt x="21405" y="688"/>
                    <a:pt x="21264" y="665"/>
                    <a:pt x="21203" y="649"/>
                  </a:cubicBezTo>
                  <a:cubicBezTo>
                    <a:pt x="21123" y="629"/>
                    <a:pt x="21157" y="565"/>
                    <a:pt x="21201" y="559"/>
                  </a:cubicBezTo>
                  <a:cubicBezTo>
                    <a:pt x="21223" y="555"/>
                    <a:pt x="21230" y="553"/>
                    <a:pt x="21224" y="553"/>
                  </a:cubicBezTo>
                  <a:cubicBezTo>
                    <a:pt x="21217" y="553"/>
                    <a:pt x="21198" y="555"/>
                    <a:pt x="21166" y="559"/>
                  </a:cubicBezTo>
                  <a:lnTo>
                    <a:pt x="21121" y="514"/>
                  </a:lnTo>
                  <a:cubicBezTo>
                    <a:pt x="21118" y="512"/>
                    <a:pt x="21111" y="511"/>
                    <a:pt x="21102" y="511"/>
                  </a:cubicBezTo>
                  <a:cubicBezTo>
                    <a:pt x="21087" y="511"/>
                    <a:pt x="21068" y="514"/>
                    <a:pt x="21059" y="520"/>
                  </a:cubicBezTo>
                  <a:cubicBezTo>
                    <a:pt x="21035" y="538"/>
                    <a:pt x="21019" y="554"/>
                    <a:pt x="20992" y="554"/>
                  </a:cubicBezTo>
                  <a:cubicBezTo>
                    <a:pt x="20979" y="554"/>
                    <a:pt x="20963" y="550"/>
                    <a:pt x="20943" y="541"/>
                  </a:cubicBezTo>
                  <a:cubicBezTo>
                    <a:pt x="20936" y="538"/>
                    <a:pt x="20930" y="537"/>
                    <a:pt x="20924" y="537"/>
                  </a:cubicBezTo>
                  <a:cubicBezTo>
                    <a:pt x="20898" y="537"/>
                    <a:pt x="20897" y="571"/>
                    <a:pt x="20919" y="598"/>
                  </a:cubicBezTo>
                  <a:lnTo>
                    <a:pt x="20925" y="606"/>
                  </a:lnTo>
                  <a:cubicBezTo>
                    <a:pt x="20923" y="618"/>
                    <a:pt x="20907" y="632"/>
                    <a:pt x="20890" y="634"/>
                  </a:cubicBezTo>
                  <a:lnTo>
                    <a:pt x="20884" y="629"/>
                  </a:lnTo>
                  <a:cubicBezTo>
                    <a:pt x="20863" y="611"/>
                    <a:pt x="20847" y="590"/>
                    <a:pt x="20826" y="571"/>
                  </a:cubicBezTo>
                  <a:lnTo>
                    <a:pt x="20805" y="551"/>
                  </a:lnTo>
                  <a:cubicBezTo>
                    <a:pt x="20779" y="534"/>
                    <a:pt x="20800" y="490"/>
                    <a:pt x="20820" y="476"/>
                  </a:cubicBezTo>
                  <a:cubicBezTo>
                    <a:pt x="20825" y="473"/>
                    <a:pt x="20833" y="471"/>
                    <a:pt x="20843" y="471"/>
                  </a:cubicBezTo>
                  <a:cubicBezTo>
                    <a:pt x="20874" y="471"/>
                    <a:pt x="20925" y="486"/>
                    <a:pt x="20975" y="509"/>
                  </a:cubicBezTo>
                  <a:lnTo>
                    <a:pt x="21037" y="468"/>
                  </a:lnTo>
                  <a:lnTo>
                    <a:pt x="21088" y="433"/>
                  </a:lnTo>
                  <a:cubicBezTo>
                    <a:pt x="21099" y="439"/>
                    <a:pt x="21109" y="441"/>
                    <a:pt x="21119" y="441"/>
                  </a:cubicBezTo>
                  <a:cubicBezTo>
                    <a:pt x="21148" y="441"/>
                    <a:pt x="21172" y="422"/>
                    <a:pt x="21175" y="410"/>
                  </a:cubicBezTo>
                  <a:cubicBezTo>
                    <a:pt x="21175" y="406"/>
                    <a:pt x="21178" y="405"/>
                    <a:pt x="21182" y="405"/>
                  </a:cubicBezTo>
                  <a:cubicBezTo>
                    <a:pt x="21201" y="405"/>
                    <a:pt x="21250" y="431"/>
                    <a:pt x="21305" y="473"/>
                  </a:cubicBezTo>
                  <a:lnTo>
                    <a:pt x="21420" y="459"/>
                  </a:lnTo>
                  <a:lnTo>
                    <a:pt x="21420" y="459"/>
                  </a:lnTo>
                  <a:cubicBezTo>
                    <a:pt x="21406" y="437"/>
                    <a:pt x="21379" y="380"/>
                    <a:pt x="21373" y="358"/>
                  </a:cubicBezTo>
                  <a:cubicBezTo>
                    <a:pt x="21366" y="327"/>
                    <a:pt x="21331" y="289"/>
                    <a:pt x="21298" y="276"/>
                  </a:cubicBezTo>
                  <a:lnTo>
                    <a:pt x="21290" y="308"/>
                  </a:lnTo>
                  <a:lnTo>
                    <a:pt x="21283" y="340"/>
                  </a:lnTo>
                  <a:cubicBezTo>
                    <a:pt x="21281" y="340"/>
                    <a:pt x="21279" y="340"/>
                    <a:pt x="21277" y="340"/>
                  </a:cubicBezTo>
                  <a:cubicBezTo>
                    <a:pt x="21256" y="340"/>
                    <a:pt x="21203" y="326"/>
                    <a:pt x="21166" y="326"/>
                  </a:cubicBezTo>
                  <a:cubicBezTo>
                    <a:pt x="21148" y="326"/>
                    <a:pt x="21133" y="330"/>
                    <a:pt x="21128" y="340"/>
                  </a:cubicBezTo>
                  <a:cubicBezTo>
                    <a:pt x="21122" y="352"/>
                    <a:pt x="21108" y="357"/>
                    <a:pt x="21091" y="357"/>
                  </a:cubicBezTo>
                  <a:cubicBezTo>
                    <a:pt x="21063" y="357"/>
                    <a:pt x="21029" y="344"/>
                    <a:pt x="21015" y="333"/>
                  </a:cubicBezTo>
                  <a:cubicBezTo>
                    <a:pt x="21012" y="330"/>
                    <a:pt x="21010" y="329"/>
                    <a:pt x="21007" y="329"/>
                  </a:cubicBezTo>
                  <a:cubicBezTo>
                    <a:pt x="20990" y="329"/>
                    <a:pt x="20976" y="372"/>
                    <a:pt x="20976" y="396"/>
                  </a:cubicBezTo>
                  <a:cubicBezTo>
                    <a:pt x="20976" y="423"/>
                    <a:pt x="20957" y="442"/>
                    <a:pt x="20931" y="442"/>
                  </a:cubicBezTo>
                  <a:cubicBezTo>
                    <a:pt x="20929" y="442"/>
                    <a:pt x="20926" y="442"/>
                    <a:pt x="20924" y="441"/>
                  </a:cubicBezTo>
                  <a:lnTo>
                    <a:pt x="20912" y="432"/>
                  </a:lnTo>
                  <a:cubicBezTo>
                    <a:pt x="20826" y="372"/>
                    <a:pt x="20827" y="372"/>
                    <a:pt x="20919" y="320"/>
                  </a:cubicBezTo>
                  <a:lnTo>
                    <a:pt x="20928" y="315"/>
                  </a:lnTo>
                  <a:cubicBezTo>
                    <a:pt x="20934" y="308"/>
                    <a:pt x="20912" y="304"/>
                    <a:pt x="20886" y="304"/>
                  </a:cubicBezTo>
                  <a:cubicBezTo>
                    <a:pt x="20862" y="304"/>
                    <a:pt x="20834" y="308"/>
                    <a:pt x="20821" y="315"/>
                  </a:cubicBezTo>
                  <a:cubicBezTo>
                    <a:pt x="20811" y="321"/>
                    <a:pt x="20799" y="323"/>
                    <a:pt x="20784" y="323"/>
                  </a:cubicBezTo>
                  <a:cubicBezTo>
                    <a:pt x="20758" y="323"/>
                    <a:pt x="20728" y="315"/>
                    <a:pt x="20705" y="299"/>
                  </a:cubicBezTo>
                  <a:lnTo>
                    <a:pt x="20667" y="289"/>
                  </a:lnTo>
                  <a:lnTo>
                    <a:pt x="20650" y="286"/>
                  </a:lnTo>
                  <a:lnTo>
                    <a:pt x="20650" y="286"/>
                  </a:lnTo>
                  <a:cubicBezTo>
                    <a:pt x="20621" y="312"/>
                    <a:pt x="20672" y="394"/>
                    <a:pt x="20700" y="417"/>
                  </a:cubicBezTo>
                  <a:cubicBezTo>
                    <a:pt x="20728" y="440"/>
                    <a:pt x="20686" y="534"/>
                    <a:pt x="20712" y="562"/>
                  </a:cubicBezTo>
                  <a:cubicBezTo>
                    <a:pt x="20738" y="592"/>
                    <a:pt x="20702" y="637"/>
                    <a:pt x="20682" y="644"/>
                  </a:cubicBezTo>
                  <a:cubicBezTo>
                    <a:pt x="20679" y="645"/>
                    <a:pt x="20676" y="646"/>
                    <a:pt x="20673" y="646"/>
                  </a:cubicBezTo>
                  <a:cubicBezTo>
                    <a:pt x="20655" y="646"/>
                    <a:pt x="20635" y="630"/>
                    <a:pt x="20633" y="623"/>
                  </a:cubicBezTo>
                  <a:cubicBezTo>
                    <a:pt x="20632" y="621"/>
                    <a:pt x="20624" y="619"/>
                    <a:pt x="20612" y="619"/>
                  </a:cubicBezTo>
                  <a:cubicBezTo>
                    <a:pt x="20597" y="619"/>
                    <a:pt x="20573" y="622"/>
                    <a:pt x="20549" y="627"/>
                  </a:cubicBezTo>
                  <a:lnTo>
                    <a:pt x="20528" y="615"/>
                  </a:lnTo>
                  <a:cubicBezTo>
                    <a:pt x="20501" y="600"/>
                    <a:pt x="20494" y="564"/>
                    <a:pt x="20470" y="543"/>
                  </a:cubicBezTo>
                  <a:lnTo>
                    <a:pt x="20448" y="525"/>
                  </a:lnTo>
                  <a:cubicBezTo>
                    <a:pt x="20439" y="522"/>
                    <a:pt x="20432" y="520"/>
                    <a:pt x="20426" y="520"/>
                  </a:cubicBezTo>
                  <a:cubicBezTo>
                    <a:pt x="20400" y="520"/>
                    <a:pt x="20394" y="546"/>
                    <a:pt x="20414" y="590"/>
                  </a:cubicBezTo>
                  <a:lnTo>
                    <a:pt x="20312" y="632"/>
                  </a:lnTo>
                  <a:cubicBezTo>
                    <a:pt x="20291" y="641"/>
                    <a:pt x="20277" y="662"/>
                    <a:pt x="20257" y="674"/>
                  </a:cubicBezTo>
                  <a:cubicBezTo>
                    <a:pt x="20250" y="677"/>
                    <a:pt x="20238" y="680"/>
                    <a:pt x="20228" y="680"/>
                  </a:cubicBezTo>
                  <a:cubicBezTo>
                    <a:pt x="20224" y="680"/>
                    <a:pt x="20220" y="680"/>
                    <a:pt x="20219" y="678"/>
                  </a:cubicBezTo>
                  <a:lnTo>
                    <a:pt x="20167" y="629"/>
                  </a:lnTo>
                  <a:cubicBezTo>
                    <a:pt x="20142" y="639"/>
                    <a:pt x="20123" y="643"/>
                    <a:pt x="20110" y="643"/>
                  </a:cubicBezTo>
                  <a:cubicBezTo>
                    <a:pt x="20087" y="643"/>
                    <a:pt x="20080" y="632"/>
                    <a:pt x="20086" y="623"/>
                  </a:cubicBezTo>
                  <a:cubicBezTo>
                    <a:pt x="20094" y="612"/>
                    <a:pt x="20035" y="605"/>
                    <a:pt x="19994" y="605"/>
                  </a:cubicBezTo>
                  <a:cubicBezTo>
                    <a:pt x="19989" y="605"/>
                    <a:pt x="19984" y="605"/>
                    <a:pt x="19980" y="605"/>
                  </a:cubicBezTo>
                  <a:cubicBezTo>
                    <a:pt x="19943" y="606"/>
                    <a:pt x="19985" y="632"/>
                    <a:pt x="19998" y="636"/>
                  </a:cubicBezTo>
                  <a:cubicBezTo>
                    <a:pt x="20009" y="639"/>
                    <a:pt x="19979" y="651"/>
                    <a:pt x="19932" y="661"/>
                  </a:cubicBezTo>
                  <a:lnTo>
                    <a:pt x="19911" y="644"/>
                  </a:lnTo>
                  <a:lnTo>
                    <a:pt x="19877" y="617"/>
                  </a:lnTo>
                  <a:cubicBezTo>
                    <a:pt x="19843" y="625"/>
                    <a:pt x="19767" y="641"/>
                    <a:pt x="19711" y="652"/>
                  </a:cubicBezTo>
                  <a:lnTo>
                    <a:pt x="19659" y="661"/>
                  </a:lnTo>
                  <a:cubicBezTo>
                    <a:pt x="19650" y="663"/>
                    <a:pt x="19641" y="664"/>
                    <a:pt x="19632" y="664"/>
                  </a:cubicBezTo>
                  <a:cubicBezTo>
                    <a:pt x="19606" y="664"/>
                    <a:pt x="19579" y="659"/>
                    <a:pt x="19554" y="659"/>
                  </a:cubicBezTo>
                  <a:cubicBezTo>
                    <a:pt x="19527" y="659"/>
                    <a:pt x="19502" y="664"/>
                    <a:pt x="19479" y="683"/>
                  </a:cubicBezTo>
                  <a:cubicBezTo>
                    <a:pt x="19463" y="689"/>
                    <a:pt x="19448" y="691"/>
                    <a:pt x="19435" y="691"/>
                  </a:cubicBezTo>
                  <a:cubicBezTo>
                    <a:pt x="19397" y="691"/>
                    <a:pt x="19371" y="672"/>
                    <a:pt x="19371" y="659"/>
                  </a:cubicBezTo>
                  <a:cubicBezTo>
                    <a:pt x="19371" y="645"/>
                    <a:pt x="19354" y="636"/>
                    <a:pt x="19333" y="636"/>
                  </a:cubicBezTo>
                  <a:cubicBezTo>
                    <a:pt x="19329" y="636"/>
                    <a:pt x="19325" y="636"/>
                    <a:pt x="19321" y="637"/>
                  </a:cubicBezTo>
                  <a:lnTo>
                    <a:pt x="19314" y="629"/>
                  </a:lnTo>
                  <a:lnTo>
                    <a:pt x="19237" y="554"/>
                  </a:lnTo>
                  <a:cubicBezTo>
                    <a:pt x="19216" y="600"/>
                    <a:pt x="19173" y="627"/>
                    <a:pt x="19129" y="627"/>
                  </a:cubicBezTo>
                  <a:cubicBezTo>
                    <a:pt x="19114" y="627"/>
                    <a:pt x="19099" y="624"/>
                    <a:pt x="19085" y="617"/>
                  </a:cubicBezTo>
                  <a:lnTo>
                    <a:pt x="19034" y="592"/>
                  </a:lnTo>
                  <a:cubicBezTo>
                    <a:pt x="19027" y="587"/>
                    <a:pt x="19022" y="571"/>
                    <a:pt x="19026" y="565"/>
                  </a:cubicBezTo>
                  <a:cubicBezTo>
                    <a:pt x="19033" y="554"/>
                    <a:pt x="19047" y="540"/>
                    <a:pt x="19060" y="538"/>
                  </a:cubicBezTo>
                  <a:lnTo>
                    <a:pt x="19084" y="534"/>
                  </a:lnTo>
                  <a:cubicBezTo>
                    <a:pt x="19084" y="534"/>
                    <a:pt x="19084" y="534"/>
                    <a:pt x="19085" y="534"/>
                  </a:cubicBezTo>
                  <a:cubicBezTo>
                    <a:pt x="19119" y="534"/>
                    <a:pt x="19073" y="464"/>
                    <a:pt x="19047" y="437"/>
                  </a:cubicBezTo>
                  <a:cubicBezTo>
                    <a:pt x="19019" y="411"/>
                    <a:pt x="19074" y="384"/>
                    <a:pt x="19093" y="382"/>
                  </a:cubicBezTo>
                  <a:cubicBezTo>
                    <a:pt x="19093" y="382"/>
                    <a:pt x="19093" y="382"/>
                    <a:pt x="19094" y="382"/>
                  </a:cubicBezTo>
                  <a:cubicBezTo>
                    <a:pt x="19112" y="382"/>
                    <a:pt x="19146" y="436"/>
                    <a:pt x="19152" y="457"/>
                  </a:cubicBezTo>
                  <a:cubicBezTo>
                    <a:pt x="19154" y="464"/>
                    <a:pt x="19160" y="468"/>
                    <a:pt x="19168" y="468"/>
                  </a:cubicBezTo>
                  <a:cubicBezTo>
                    <a:pt x="19185" y="468"/>
                    <a:pt x="19212" y="455"/>
                    <a:pt x="19240" y="430"/>
                  </a:cubicBezTo>
                  <a:lnTo>
                    <a:pt x="19276" y="413"/>
                  </a:lnTo>
                  <a:cubicBezTo>
                    <a:pt x="19324" y="390"/>
                    <a:pt x="19327" y="394"/>
                    <a:pt x="19309" y="377"/>
                  </a:cubicBezTo>
                  <a:cubicBezTo>
                    <a:pt x="19286" y="358"/>
                    <a:pt x="19265" y="325"/>
                    <a:pt x="19240" y="324"/>
                  </a:cubicBezTo>
                  <a:lnTo>
                    <a:pt x="19173" y="320"/>
                  </a:lnTo>
                  <a:cubicBezTo>
                    <a:pt x="19176" y="282"/>
                    <a:pt x="19177" y="219"/>
                    <a:pt x="19176" y="205"/>
                  </a:cubicBezTo>
                  <a:cubicBezTo>
                    <a:pt x="19176" y="203"/>
                    <a:pt x="19175" y="203"/>
                    <a:pt x="19173" y="203"/>
                  </a:cubicBezTo>
                  <a:cubicBezTo>
                    <a:pt x="19160" y="203"/>
                    <a:pt x="19102" y="246"/>
                    <a:pt x="19075" y="248"/>
                  </a:cubicBezTo>
                  <a:cubicBezTo>
                    <a:pt x="19044" y="252"/>
                    <a:pt x="19006" y="269"/>
                    <a:pt x="18990" y="286"/>
                  </a:cubicBezTo>
                  <a:lnTo>
                    <a:pt x="18990" y="302"/>
                  </a:lnTo>
                  <a:lnTo>
                    <a:pt x="18990" y="313"/>
                  </a:lnTo>
                  <a:cubicBezTo>
                    <a:pt x="19000" y="319"/>
                    <a:pt x="18990" y="322"/>
                    <a:pt x="18967" y="322"/>
                  </a:cubicBezTo>
                  <a:cubicBezTo>
                    <a:pt x="18940" y="322"/>
                    <a:pt x="18895" y="318"/>
                    <a:pt x="18841" y="310"/>
                  </a:cubicBezTo>
                  <a:lnTo>
                    <a:pt x="18757" y="288"/>
                  </a:lnTo>
                  <a:lnTo>
                    <a:pt x="18751" y="287"/>
                  </a:lnTo>
                  <a:lnTo>
                    <a:pt x="18751" y="287"/>
                  </a:lnTo>
                  <a:cubicBezTo>
                    <a:pt x="18738" y="300"/>
                    <a:pt x="18744" y="323"/>
                    <a:pt x="18752" y="329"/>
                  </a:cubicBezTo>
                  <a:cubicBezTo>
                    <a:pt x="18761" y="337"/>
                    <a:pt x="18706" y="380"/>
                    <a:pt x="18684" y="392"/>
                  </a:cubicBezTo>
                  <a:cubicBezTo>
                    <a:pt x="18662" y="406"/>
                    <a:pt x="18677" y="467"/>
                    <a:pt x="18685" y="481"/>
                  </a:cubicBezTo>
                  <a:cubicBezTo>
                    <a:pt x="18686" y="482"/>
                    <a:pt x="18687" y="482"/>
                    <a:pt x="18689" y="482"/>
                  </a:cubicBezTo>
                  <a:cubicBezTo>
                    <a:pt x="18711" y="482"/>
                    <a:pt x="18803" y="416"/>
                    <a:pt x="18848" y="416"/>
                  </a:cubicBezTo>
                  <a:cubicBezTo>
                    <a:pt x="18848" y="416"/>
                    <a:pt x="18849" y="416"/>
                    <a:pt x="18849" y="416"/>
                  </a:cubicBezTo>
                  <a:cubicBezTo>
                    <a:pt x="18898" y="417"/>
                    <a:pt x="18941" y="421"/>
                    <a:pt x="18947" y="424"/>
                  </a:cubicBezTo>
                  <a:lnTo>
                    <a:pt x="18950" y="428"/>
                  </a:lnTo>
                  <a:lnTo>
                    <a:pt x="18965" y="455"/>
                  </a:lnTo>
                  <a:cubicBezTo>
                    <a:pt x="18977" y="485"/>
                    <a:pt x="18960" y="520"/>
                    <a:pt x="18929" y="534"/>
                  </a:cubicBezTo>
                  <a:lnTo>
                    <a:pt x="18896" y="509"/>
                  </a:lnTo>
                  <a:cubicBezTo>
                    <a:pt x="18896" y="509"/>
                    <a:pt x="18895" y="509"/>
                    <a:pt x="18895" y="509"/>
                  </a:cubicBezTo>
                  <a:cubicBezTo>
                    <a:pt x="18893" y="509"/>
                    <a:pt x="18883" y="515"/>
                    <a:pt x="18883" y="516"/>
                  </a:cubicBezTo>
                  <a:lnTo>
                    <a:pt x="18911" y="581"/>
                  </a:lnTo>
                  <a:cubicBezTo>
                    <a:pt x="18846" y="597"/>
                    <a:pt x="18771" y="633"/>
                    <a:pt x="18745" y="662"/>
                  </a:cubicBezTo>
                  <a:lnTo>
                    <a:pt x="18690" y="634"/>
                  </a:lnTo>
                  <a:cubicBezTo>
                    <a:pt x="18683" y="630"/>
                    <a:pt x="18671" y="627"/>
                    <a:pt x="18657" y="627"/>
                  </a:cubicBezTo>
                  <a:cubicBezTo>
                    <a:pt x="18637" y="627"/>
                    <a:pt x="18614" y="635"/>
                    <a:pt x="18603" y="664"/>
                  </a:cubicBezTo>
                  <a:cubicBezTo>
                    <a:pt x="18590" y="695"/>
                    <a:pt x="18567" y="704"/>
                    <a:pt x="18541" y="704"/>
                  </a:cubicBezTo>
                  <a:cubicBezTo>
                    <a:pt x="18508" y="704"/>
                    <a:pt x="18470" y="690"/>
                    <a:pt x="18440" y="690"/>
                  </a:cubicBezTo>
                  <a:cubicBezTo>
                    <a:pt x="18404" y="690"/>
                    <a:pt x="18375" y="653"/>
                    <a:pt x="18373" y="610"/>
                  </a:cubicBezTo>
                  <a:lnTo>
                    <a:pt x="18371" y="576"/>
                  </a:lnTo>
                  <a:cubicBezTo>
                    <a:pt x="18358" y="548"/>
                    <a:pt x="18332" y="530"/>
                    <a:pt x="18306" y="530"/>
                  </a:cubicBezTo>
                  <a:cubicBezTo>
                    <a:pt x="18298" y="530"/>
                    <a:pt x="18290" y="532"/>
                    <a:pt x="18282" y="536"/>
                  </a:cubicBezTo>
                  <a:lnTo>
                    <a:pt x="18322" y="580"/>
                  </a:lnTo>
                  <a:lnTo>
                    <a:pt x="18346" y="608"/>
                  </a:lnTo>
                  <a:cubicBezTo>
                    <a:pt x="18341" y="608"/>
                    <a:pt x="18337" y="609"/>
                    <a:pt x="18332" y="609"/>
                  </a:cubicBezTo>
                  <a:cubicBezTo>
                    <a:pt x="18256" y="609"/>
                    <a:pt x="18213" y="544"/>
                    <a:pt x="18176" y="530"/>
                  </a:cubicBezTo>
                  <a:cubicBezTo>
                    <a:pt x="18172" y="529"/>
                    <a:pt x="18169" y="528"/>
                    <a:pt x="18165" y="528"/>
                  </a:cubicBezTo>
                  <a:cubicBezTo>
                    <a:pt x="18128" y="528"/>
                    <a:pt x="18081" y="580"/>
                    <a:pt x="18072" y="606"/>
                  </a:cubicBezTo>
                  <a:cubicBezTo>
                    <a:pt x="18069" y="616"/>
                    <a:pt x="18046" y="621"/>
                    <a:pt x="18018" y="621"/>
                  </a:cubicBezTo>
                  <a:cubicBezTo>
                    <a:pt x="17971" y="621"/>
                    <a:pt x="17909" y="607"/>
                    <a:pt x="17902" y="581"/>
                  </a:cubicBezTo>
                  <a:cubicBezTo>
                    <a:pt x="17895" y="561"/>
                    <a:pt x="17870" y="555"/>
                    <a:pt x="17843" y="555"/>
                  </a:cubicBezTo>
                  <a:cubicBezTo>
                    <a:pt x="17813" y="555"/>
                    <a:pt x="17780" y="563"/>
                    <a:pt x="17764" y="571"/>
                  </a:cubicBezTo>
                  <a:cubicBezTo>
                    <a:pt x="17732" y="587"/>
                    <a:pt x="17691" y="643"/>
                    <a:pt x="17685" y="660"/>
                  </a:cubicBezTo>
                  <a:cubicBezTo>
                    <a:pt x="17683" y="665"/>
                    <a:pt x="17675" y="667"/>
                    <a:pt x="17663" y="667"/>
                  </a:cubicBezTo>
                  <a:cubicBezTo>
                    <a:pt x="17631" y="667"/>
                    <a:pt x="17574" y="652"/>
                    <a:pt x="17551" y="638"/>
                  </a:cubicBezTo>
                  <a:cubicBezTo>
                    <a:pt x="17526" y="621"/>
                    <a:pt x="17505" y="611"/>
                    <a:pt x="17499" y="611"/>
                  </a:cubicBezTo>
                  <a:cubicBezTo>
                    <a:pt x="17497" y="611"/>
                    <a:pt x="17496" y="612"/>
                    <a:pt x="17497" y="613"/>
                  </a:cubicBezTo>
                  <a:lnTo>
                    <a:pt x="17495" y="616"/>
                  </a:lnTo>
                  <a:lnTo>
                    <a:pt x="17477" y="631"/>
                  </a:lnTo>
                  <a:cubicBezTo>
                    <a:pt x="17476" y="632"/>
                    <a:pt x="17474" y="632"/>
                    <a:pt x="17471" y="632"/>
                  </a:cubicBezTo>
                  <a:cubicBezTo>
                    <a:pt x="17442" y="632"/>
                    <a:pt x="17361" y="557"/>
                    <a:pt x="17367" y="530"/>
                  </a:cubicBezTo>
                  <a:cubicBezTo>
                    <a:pt x="17370" y="516"/>
                    <a:pt x="17366" y="508"/>
                    <a:pt x="17357" y="508"/>
                  </a:cubicBezTo>
                  <a:cubicBezTo>
                    <a:pt x="17348" y="508"/>
                    <a:pt x="17334" y="515"/>
                    <a:pt x="17317" y="530"/>
                  </a:cubicBezTo>
                  <a:lnTo>
                    <a:pt x="17251" y="490"/>
                  </a:lnTo>
                  <a:lnTo>
                    <a:pt x="17187" y="450"/>
                  </a:lnTo>
                  <a:cubicBezTo>
                    <a:pt x="17146" y="507"/>
                    <a:pt x="17134" y="547"/>
                    <a:pt x="17159" y="547"/>
                  </a:cubicBezTo>
                  <a:cubicBezTo>
                    <a:pt x="17162" y="547"/>
                    <a:pt x="17166" y="546"/>
                    <a:pt x="17171" y="544"/>
                  </a:cubicBezTo>
                  <a:lnTo>
                    <a:pt x="17199" y="540"/>
                  </a:lnTo>
                  <a:lnTo>
                    <a:pt x="17228" y="536"/>
                  </a:lnTo>
                  <a:cubicBezTo>
                    <a:pt x="17269" y="539"/>
                    <a:pt x="17275" y="587"/>
                    <a:pt x="17264" y="604"/>
                  </a:cubicBezTo>
                  <a:cubicBezTo>
                    <a:pt x="17261" y="610"/>
                    <a:pt x="17240" y="613"/>
                    <a:pt x="17212" y="613"/>
                  </a:cubicBezTo>
                  <a:cubicBezTo>
                    <a:pt x="17161" y="613"/>
                    <a:pt x="17088" y="605"/>
                    <a:pt x="17055" y="597"/>
                  </a:cubicBezTo>
                  <a:cubicBezTo>
                    <a:pt x="17042" y="593"/>
                    <a:pt x="17031" y="592"/>
                    <a:pt x="17021" y="592"/>
                  </a:cubicBezTo>
                  <a:cubicBezTo>
                    <a:pt x="16991" y="592"/>
                    <a:pt x="16976" y="605"/>
                    <a:pt x="16979" y="611"/>
                  </a:cubicBezTo>
                  <a:cubicBezTo>
                    <a:pt x="16983" y="618"/>
                    <a:pt x="16967" y="630"/>
                    <a:pt x="16945" y="637"/>
                  </a:cubicBezTo>
                  <a:lnTo>
                    <a:pt x="16936" y="630"/>
                  </a:lnTo>
                  <a:cubicBezTo>
                    <a:pt x="16910" y="609"/>
                    <a:pt x="16857" y="592"/>
                    <a:pt x="16917" y="553"/>
                  </a:cubicBezTo>
                  <a:lnTo>
                    <a:pt x="16926" y="547"/>
                  </a:lnTo>
                  <a:cubicBezTo>
                    <a:pt x="16921" y="526"/>
                    <a:pt x="16881" y="480"/>
                    <a:pt x="16838" y="445"/>
                  </a:cubicBezTo>
                  <a:lnTo>
                    <a:pt x="16709" y="445"/>
                  </a:lnTo>
                  <a:cubicBezTo>
                    <a:pt x="16719" y="480"/>
                    <a:pt x="16773" y="524"/>
                    <a:pt x="16780" y="540"/>
                  </a:cubicBezTo>
                  <a:cubicBezTo>
                    <a:pt x="16785" y="554"/>
                    <a:pt x="16757" y="564"/>
                    <a:pt x="16716" y="564"/>
                  </a:cubicBezTo>
                  <a:cubicBezTo>
                    <a:pt x="16708" y="564"/>
                    <a:pt x="16701" y="563"/>
                    <a:pt x="16693" y="563"/>
                  </a:cubicBezTo>
                  <a:lnTo>
                    <a:pt x="16647" y="573"/>
                  </a:lnTo>
                  <a:cubicBezTo>
                    <a:pt x="16596" y="583"/>
                    <a:pt x="16554" y="623"/>
                    <a:pt x="16504" y="630"/>
                  </a:cubicBezTo>
                  <a:cubicBezTo>
                    <a:pt x="16499" y="630"/>
                    <a:pt x="16494" y="631"/>
                    <a:pt x="16489" y="631"/>
                  </a:cubicBezTo>
                  <a:cubicBezTo>
                    <a:pt x="16451" y="631"/>
                    <a:pt x="16407" y="608"/>
                    <a:pt x="16366" y="604"/>
                  </a:cubicBezTo>
                  <a:cubicBezTo>
                    <a:pt x="16366" y="604"/>
                    <a:pt x="16365" y="604"/>
                    <a:pt x="16365" y="604"/>
                  </a:cubicBezTo>
                  <a:cubicBezTo>
                    <a:pt x="16346" y="604"/>
                    <a:pt x="16325" y="627"/>
                    <a:pt x="16304" y="633"/>
                  </a:cubicBezTo>
                  <a:lnTo>
                    <a:pt x="16297" y="635"/>
                  </a:lnTo>
                  <a:cubicBezTo>
                    <a:pt x="16282" y="623"/>
                    <a:pt x="16261" y="585"/>
                    <a:pt x="16251" y="550"/>
                  </a:cubicBezTo>
                  <a:lnTo>
                    <a:pt x="16261" y="511"/>
                  </a:lnTo>
                  <a:cubicBezTo>
                    <a:pt x="16269" y="479"/>
                    <a:pt x="16292" y="475"/>
                    <a:pt x="16318" y="475"/>
                  </a:cubicBezTo>
                  <a:cubicBezTo>
                    <a:pt x="16326" y="475"/>
                    <a:pt x="16334" y="476"/>
                    <a:pt x="16343" y="476"/>
                  </a:cubicBezTo>
                  <a:cubicBezTo>
                    <a:pt x="16364" y="476"/>
                    <a:pt x="16385" y="473"/>
                    <a:pt x="16396" y="453"/>
                  </a:cubicBezTo>
                  <a:lnTo>
                    <a:pt x="16403" y="438"/>
                  </a:lnTo>
                  <a:cubicBezTo>
                    <a:pt x="16457" y="437"/>
                    <a:pt x="16474" y="412"/>
                    <a:pt x="16442" y="381"/>
                  </a:cubicBezTo>
                  <a:lnTo>
                    <a:pt x="16410" y="365"/>
                  </a:lnTo>
                  <a:lnTo>
                    <a:pt x="16375" y="349"/>
                  </a:lnTo>
                  <a:cubicBezTo>
                    <a:pt x="16351" y="321"/>
                    <a:pt x="16308" y="298"/>
                    <a:pt x="16280" y="296"/>
                  </a:cubicBezTo>
                  <a:lnTo>
                    <a:pt x="16267" y="306"/>
                  </a:lnTo>
                  <a:lnTo>
                    <a:pt x="16241" y="326"/>
                  </a:lnTo>
                  <a:cubicBezTo>
                    <a:pt x="16232" y="338"/>
                    <a:pt x="16223" y="343"/>
                    <a:pt x="16215" y="343"/>
                  </a:cubicBezTo>
                  <a:cubicBezTo>
                    <a:pt x="16201" y="343"/>
                    <a:pt x="16189" y="328"/>
                    <a:pt x="16184" y="301"/>
                  </a:cubicBezTo>
                  <a:lnTo>
                    <a:pt x="16120" y="278"/>
                  </a:lnTo>
                  <a:lnTo>
                    <a:pt x="16087" y="265"/>
                  </a:lnTo>
                  <a:cubicBezTo>
                    <a:pt x="16075" y="218"/>
                    <a:pt x="16055" y="193"/>
                    <a:pt x="16034" y="193"/>
                  </a:cubicBezTo>
                  <a:cubicBezTo>
                    <a:pt x="16020" y="193"/>
                    <a:pt x="16006" y="204"/>
                    <a:pt x="15994" y="226"/>
                  </a:cubicBezTo>
                  <a:lnTo>
                    <a:pt x="15995" y="256"/>
                  </a:lnTo>
                  <a:lnTo>
                    <a:pt x="15999" y="320"/>
                  </a:lnTo>
                  <a:cubicBezTo>
                    <a:pt x="16016" y="390"/>
                    <a:pt x="16048" y="447"/>
                    <a:pt x="16057" y="447"/>
                  </a:cubicBezTo>
                  <a:cubicBezTo>
                    <a:pt x="16064" y="447"/>
                    <a:pt x="16076" y="418"/>
                    <a:pt x="16078" y="408"/>
                  </a:cubicBezTo>
                  <a:cubicBezTo>
                    <a:pt x="16080" y="400"/>
                    <a:pt x="16097" y="396"/>
                    <a:pt x="16121" y="396"/>
                  </a:cubicBezTo>
                  <a:cubicBezTo>
                    <a:pt x="16131" y="396"/>
                    <a:pt x="16142" y="397"/>
                    <a:pt x="16153" y="398"/>
                  </a:cubicBezTo>
                  <a:lnTo>
                    <a:pt x="16158" y="412"/>
                  </a:lnTo>
                  <a:lnTo>
                    <a:pt x="16187" y="483"/>
                  </a:lnTo>
                  <a:cubicBezTo>
                    <a:pt x="16195" y="557"/>
                    <a:pt x="16188" y="593"/>
                    <a:pt x="16182" y="593"/>
                  </a:cubicBezTo>
                  <a:cubicBezTo>
                    <a:pt x="16181" y="593"/>
                    <a:pt x="16181" y="593"/>
                    <a:pt x="16180" y="592"/>
                  </a:cubicBezTo>
                  <a:cubicBezTo>
                    <a:pt x="16177" y="587"/>
                    <a:pt x="16159" y="586"/>
                    <a:pt x="16137" y="586"/>
                  </a:cubicBezTo>
                  <a:cubicBezTo>
                    <a:pt x="16107" y="586"/>
                    <a:pt x="16069" y="589"/>
                    <a:pt x="16050" y="592"/>
                  </a:cubicBezTo>
                  <a:cubicBezTo>
                    <a:pt x="16020" y="597"/>
                    <a:pt x="15980" y="613"/>
                    <a:pt x="15975" y="618"/>
                  </a:cubicBezTo>
                  <a:cubicBezTo>
                    <a:pt x="15975" y="619"/>
                    <a:pt x="15974" y="619"/>
                    <a:pt x="15972" y="619"/>
                  </a:cubicBezTo>
                  <a:cubicBezTo>
                    <a:pt x="15968" y="619"/>
                    <a:pt x="15961" y="613"/>
                    <a:pt x="15959" y="609"/>
                  </a:cubicBezTo>
                  <a:cubicBezTo>
                    <a:pt x="15958" y="608"/>
                    <a:pt x="15944" y="606"/>
                    <a:pt x="15928" y="606"/>
                  </a:cubicBezTo>
                  <a:cubicBezTo>
                    <a:pt x="15904" y="606"/>
                    <a:pt x="15873" y="610"/>
                    <a:pt x="15868" y="623"/>
                  </a:cubicBezTo>
                  <a:cubicBezTo>
                    <a:pt x="15866" y="630"/>
                    <a:pt x="15862" y="634"/>
                    <a:pt x="15856" y="634"/>
                  </a:cubicBezTo>
                  <a:cubicBezTo>
                    <a:pt x="15842" y="634"/>
                    <a:pt x="15821" y="614"/>
                    <a:pt x="15800" y="581"/>
                  </a:cubicBezTo>
                  <a:lnTo>
                    <a:pt x="15758" y="558"/>
                  </a:lnTo>
                  <a:lnTo>
                    <a:pt x="15737" y="545"/>
                  </a:lnTo>
                  <a:cubicBezTo>
                    <a:pt x="15688" y="542"/>
                    <a:pt x="15610" y="540"/>
                    <a:pt x="15596" y="540"/>
                  </a:cubicBezTo>
                  <a:cubicBezTo>
                    <a:pt x="15583" y="540"/>
                    <a:pt x="15531" y="553"/>
                    <a:pt x="15481" y="570"/>
                  </a:cubicBezTo>
                  <a:lnTo>
                    <a:pt x="15437" y="568"/>
                  </a:lnTo>
                  <a:cubicBezTo>
                    <a:pt x="15420" y="568"/>
                    <a:pt x="15404" y="548"/>
                    <a:pt x="15392" y="548"/>
                  </a:cubicBezTo>
                  <a:cubicBezTo>
                    <a:pt x="15385" y="548"/>
                    <a:pt x="15379" y="556"/>
                    <a:pt x="15377" y="582"/>
                  </a:cubicBezTo>
                  <a:lnTo>
                    <a:pt x="15375" y="591"/>
                  </a:lnTo>
                  <a:cubicBezTo>
                    <a:pt x="15368" y="592"/>
                    <a:pt x="15361" y="593"/>
                    <a:pt x="15354" y="593"/>
                  </a:cubicBezTo>
                  <a:cubicBezTo>
                    <a:pt x="15329" y="593"/>
                    <a:pt x="15307" y="585"/>
                    <a:pt x="15298" y="572"/>
                  </a:cubicBezTo>
                  <a:lnTo>
                    <a:pt x="15303" y="562"/>
                  </a:lnTo>
                  <a:cubicBezTo>
                    <a:pt x="15329" y="504"/>
                    <a:pt x="15347" y="438"/>
                    <a:pt x="15394" y="395"/>
                  </a:cubicBezTo>
                  <a:lnTo>
                    <a:pt x="15439" y="352"/>
                  </a:lnTo>
                  <a:cubicBezTo>
                    <a:pt x="15406" y="336"/>
                    <a:pt x="15305" y="299"/>
                    <a:pt x="15310" y="274"/>
                  </a:cubicBezTo>
                  <a:cubicBezTo>
                    <a:pt x="15312" y="266"/>
                    <a:pt x="15310" y="263"/>
                    <a:pt x="15305" y="263"/>
                  </a:cubicBezTo>
                  <a:cubicBezTo>
                    <a:pt x="15296" y="263"/>
                    <a:pt x="15275" y="277"/>
                    <a:pt x="15250" y="305"/>
                  </a:cubicBezTo>
                  <a:lnTo>
                    <a:pt x="15180" y="293"/>
                  </a:lnTo>
                  <a:cubicBezTo>
                    <a:pt x="15180" y="293"/>
                    <a:pt x="15179" y="293"/>
                    <a:pt x="15179" y="293"/>
                  </a:cubicBezTo>
                  <a:cubicBezTo>
                    <a:pt x="15171" y="293"/>
                    <a:pt x="15152" y="311"/>
                    <a:pt x="15152" y="321"/>
                  </a:cubicBezTo>
                  <a:cubicBezTo>
                    <a:pt x="15152" y="332"/>
                    <a:pt x="15167" y="351"/>
                    <a:pt x="15179" y="352"/>
                  </a:cubicBezTo>
                  <a:lnTo>
                    <a:pt x="15220" y="357"/>
                  </a:lnTo>
                  <a:cubicBezTo>
                    <a:pt x="15271" y="359"/>
                    <a:pt x="15276" y="391"/>
                    <a:pt x="15266" y="398"/>
                  </a:cubicBezTo>
                  <a:cubicBezTo>
                    <a:pt x="15256" y="407"/>
                    <a:pt x="15190" y="427"/>
                    <a:pt x="15121" y="445"/>
                  </a:cubicBezTo>
                  <a:lnTo>
                    <a:pt x="15050" y="419"/>
                  </a:lnTo>
                  <a:lnTo>
                    <a:pt x="15030" y="412"/>
                  </a:lnTo>
                  <a:cubicBezTo>
                    <a:pt x="14973" y="444"/>
                    <a:pt x="14972" y="473"/>
                    <a:pt x="15026" y="477"/>
                  </a:cubicBezTo>
                  <a:lnTo>
                    <a:pt x="15055" y="483"/>
                  </a:lnTo>
                  <a:cubicBezTo>
                    <a:pt x="15064" y="484"/>
                    <a:pt x="15070" y="498"/>
                    <a:pt x="15071" y="506"/>
                  </a:cubicBezTo>
                  <a:cubicBezTo>
                    <a:pt x="15071" y="516"/>
                    <a:pt x="15064" y="532"/>
                    <a:pt x="15060" y="532"/>
                  </a:cubicBezTo>
                  <a:lnTo>
                    <a:pt x="14961" y="526"/>
                  </a:lnTo>
                  <a:cubicBezTo>
                    <a:pt x="14935" y="530"/>
                    <a:pt x="14911" y="532"/>
                    <a:pt x="14888" y="532"/>
                  </a:cubicBezTo>
                  <a:cubicBezTo>
                    <a:pt x="14816" y="532"/>
                    <a:pt x="14765" y="513"/>
                    <a:pt x="14765" y="503"/>
                  </a:cubicBezTo>
                  <a:cubicBezTo>
                    <a:pt x="14765" y="500"/>
                    <a:pt x="14763" y="498"/>
                    <a:pt x="14760" y="498"/>
                  </a:cubicBezTo>
                  <a:cubicBezTo>
                    <a:pt x="14749" y="498"/>
                    <a:pt x="14723" y="514"/>
                    <a:pt x="14693" y="539"/>
                  </a:cubicBezTo>
                  <a:lnTo>
                    <a:pt x="14649" y="551"/>
                  </a:lnTo>
                  <a:cubicBezTo>
                    <a:pt x="14644" y="553"/>
                    <a:pt x="14639" y="554"/>
                    <a:pt x="14633" y="554"/>
                  </a:cubicBezTo>
                  <a:cubicBezTo>
                    <a:pt x="14604" y="554"/>
                    <a:pt x="14566" y="540"/>
                    <a:pt x="14542" y="540"/>
                  </a:cubicBezTo>
                  <a:cubicBezTo>
                    <a:pt x="14535" y="540"/>
                    <a:pt x="14530" y="541"/>
                    <a:pt x="14526" y="544"/>
                  </a:cubicBezTo>
                  <a:cubicBezTo>
                    <a:pt x="14504" y="561"/>
                    <a:pt x="14485" y="567"/>
                    <a:pt x="14467" y="567"/>
                  </a:cubicBezTo>
                  <a:cubicBezTo>
                    <a:pt x="14438" y="567"/>
                    <a:pt x="14413" y="552"/>
                    <a:pt x="14381" y="544"/>
                  </a:cubicBezTo>
                  <a:cubicBezTo>
                    <a:pt x="14366" y="540"/>
                    <a:pt x="14349" y="537"/>
                    <a:pt x="14331" y="537"/>
                  </a:cubicBezTo>
                  <a:cubicBezTo>
                    <a:pt x="14307" y="537"/>
                    <a:pt x="14281" y="543"/>
                    <a:pt x="14257" y="560"/>
                  </a:cubicBezTo>
                  <a:lnTo>
                    <a:pt x="14234" y="575"/>
                  </a:lnTo>
                  <a:cubicBezTo>
                    <a:pt x="14183" y="575"/>
                    <a:pt x="14185" y="519"/>
                    <a:pt x="14238" y="449"/>
                  </a:cubicBezTo>
                  <a:lnTo>
                    <a:pt x="14299" y="419"/>
                  </a:lnTo>
                  <a:cubicBezTo>
                    <a:pt x="14362" y="388"/>
                    <a:pt x="14352" y="365"/>
                    <a:pt x="14309" y="346"/>
                  </a:cubicBezTo>
                  <a:lnTo>
                    <a:pt x="14216" y="305"/>
                  </a:lnTo>
                  <a:cubicBezTo>
                    <a:pt x="14169" y="238"/>
                    <a:pt x="14066" y="205"/>
                    <a:pt x="14019" y="205"/>
                  </a:cubicBezTo>
                  <a:cubicBezTo>
                    <a:pt x="14012" y="205"/>
                    <a:pt x="14006" y="206"/>
                    <a:pt x="14002" y="207"/>
                  </a:cubicBezTo>
                  <a:cubicBezTo>
                    <a:pt x="13998" y="208"/>
                    <a:pt x="13994" y="209"/>
                    <a:pt x="13989" y="209"/>
                  </a:cubicBezTo>
                  <a:cubicBezTo>
                    <a:pt x="13955" y="209"/>
                    <a:pt x="13889" y="184"/>
                    <a:pt x="13848" y="184"/>
                  </a:cubicBezTo>
                  <a:cubicBezTo>
                    <a:pt x="13838" y="184"/>
                    <a:pt x="13829" y="185"/>
                    <a:pt x="13823" y="190"/>
                  </a:cubicBezTo>
                  <a:cubicBezTo>
                    <a:pt x="13791" y="211"/>
                    <a:pt x="13764" y="279"/>
                    <a:pt x="13764" y="306"/>
                  </a:cubicBezTo>
                  <a:cubicBezTo>
                    <a:pt x="13764" y="313"/>
                    <a:pt x="13766" y="315"/>
                    <a:pt x="13770" y="315"/>
                  </a:cubicBezTo>
                  <a:cubicBezTo>
                    <a:pt x="13780" y="315"/>
                    <a:pt x="13803" y="289"/>
                    <a:pt x="13807" y="280"/>
                  </a:cubicBezTo>
                  <a:cubicBezTo>
                    <a:pt x="13809" y="278"/>
                    <a:pt x="13812" y="277"/>
                    <a:pt x="13816" y="277"/>
                  </a:cubicBezTo>
                  <a:cubicBezTo>
                    <a:pt x="13831" y="277"/>
                    <a:pt x="13861" y="291"/>
                    <a:pt x="13871" y="300"/>
                  </a:cubicBezTo>
                  <a:cubicBezTo>
                    <a:pt x="13876" y="303"/>
                    <a:pt x="13885" y="305"/>
                    <a:pt x="13896" y="305"/>
                  </a:cubicBezTo>
                  <a:cubicBezTo>
                    <a:pt x="13915" y="305"/>
                    <a:pt x="13939" y="300"/>
                    <a:pt x="13949" y="296"/>
                  </a:cubicBezTo>
                  <a:cubicBezTo>
                    <a:pt x="13953" y="294"/>
                    <a:pt x="13956" y="293"/>
                    <a:pt x="13960" y="293"/>
                  </a:cubicBezTo>
                  <a:cubicBezTo>
                    <a:pt x="13972" y="293"/>
                    <a:pt x="13982" y="301"/>
                    <a:pt x="13986" y="313"/>
                  </a:cubicBezTo>
                  <a:lnTo>
                    <a:pt x="13984" y="314"/>
                  </a:lnTo>
                  <a:cubicBezTo>
                    <a:pt x="13950" y="334"/>
                    <a:pt x="13963" y="392"/>
                    <a:pt x="13901" y="392"/>
                  </a:cubicBezTo>
                  <a:cubicBezTo>
                    <a:pt x="13898" y="392"/>
                    <a:pt x="13895" y="391"/>
                    <a:pt x="13892" y="391"/>
                  </a:cubicBezTo>
                  <a:lnTo>
                    <a:pt x="13890" y="391"/>
                  </a:lnTo>
                  <a:cubicBezTo>
                    <a:pt x="13885" y="413"/>
                    <a:pt x="13903" y="437"/>
                    <a:pt x="13930" y="444"/>
                  </a:cubicBezTo>
                  <a:lnTo>
                    <a:pt x="13945" y="436"/>
                  </a:lnTo>
                  <a:lnTo>
                    <a:pt x="13972" y="423"/>
                  </a:lnTo>
                  <a:cubicBezTo>
                    <a:pt x="13974" y="420"/>
                    <a:pt x="13978" y="419"/>
                    <a:pt x="13983" y="419"/>
                  </a:cubicBezTo>
                  <a:cubicBezTo>
                    <a:pt x="14007" y="419"/>
                    <a:pt x="14053" y="443"/>
                    <a:pt x="14072" y="458"/>
                  </a:cubicBezTo>
                  <a:cubicBezTo>
                    <a:pt x="14093" y="475"/>
                    <a:pt x="14092" y="526"/>
                    <a:pt x="14070" y="571"/>
                  </a:cubicBezTo>
                  <a:lnTo>
                    <a:pt x="13991" y="521"/>
                  </a:lnTo>
                  <a:cubicBezTo>
                    <a:pt x="13982" y="513"/>
                    <a:pt x="13961" y="507"/>
                    <a:pt x="13950" y="507"/>
                  </a:cubicBezTo>
                  <a:cubicBezTo>
                    <a:pt x="13947" y="507"/>
                    <a:pt x="13944" y="507"/>
                    <a:pt x="13943" y="508"/>
                  </a:cubicBezTo>
                  <a:cubicBezTo>
                    <a:pt x="13917" y="528"/>
                    <a:pt x="13893" y="537"/>
                    <a:pt x="13868" y="537"/>
                  </a:cubicBezTo>
                  <a:cubicBezTo>
                    <a:pt x="13841" y="537"/>
                    <a:pt x="13813" y="527"/>
                    <a:pt x="13780" y="509"/>
                  </a:cubicBezTo>
                  <a:lnTo>
                    <a:pt x="13720" y="477"/>
                  </a:lnTo>
                  <a:cubicBezTo>
                    <a:pt x="13701" y="508"/>
                    <a:pt x="13648" y="518"/>
                    <a:pt x="13598" y="518"/>
                  </a:cubicBezTo>
                  <a:cubicBezTo>
                    <a:pt x="13559" y="518"/>
                    <a:pt x="13521" y="512"/>
                    <a:pt x="13503" y="504"/>
                  </a:cubicBezTo>
                  <a:cubicBezTo>
                    <a:pt x="13461" y="486"/>
                    <a:pt x="13483" y="468"/>
                    <a:pt x="13549" y="465"/>
                  </a:cubicBezTo>
                  <a:lnTo>
                    <a:pt x="13466" y="396"/>
                  </a:lnTo>
                  <a:lnTo>
                    <a:pt x="13461" y="392"/>
                  </a:lnTo>
                  <a:cubicBezTo>
                    <a:pt x="13501" y="351"/>
                    <a:pt x="13509" y="280"/>
                    <a:pt x="13478" y="234"/>
                  </a:cubicBezTo>
                  <a:lnTo>
                    <a:pt x="13547" y="197"/>
                  </a:lnTo>
                  <a:lnTo>
                    <a:pt x="13560" y="191"/>
                  </a:lnTo>
                  <a:cubicBezTo>
                    <a:pt x="13568" y="175"/>
                    <a:pt x="13580" y="129"/>
                    <a:pt x="13588" y="89"/>
                  </a:cubicBezTo>
                  <a:lnTo>
                    <a:pt x="13588" y="89"/>
                  </a:lnTo>
                  <a:lnTo>
                    <a:pt x="13525" y="100"/>
                  </a:lnTo>
                  <a:lnTo>
                    <a:pt x="13477" y="109"/>
                  </a:lnTo>
                  <a:cubicBezTo>
                    <a:pt x="13456" y="120"/>
                    <a:pt x="13433" y="124"/>
                    <a:pt x="13415" y="124"/>
                  </a:cubicBezTo>
                  <a:cubicBezTo>
                    <a:pt x="13393" y="124"/>
                    <a:pt x="13376" y="119"/>
                    <a:pt x="13374" y="113"/>
                  </a:cubicBezTo>
                  <a:cubicBezTo>
                    <a:pt x="13373" y="112"/>
                    <a:pt x="13373" y="111"/>
                    <a:pt x="13373" y="111"/>
                  </a:cubicBezTo>
                  <a:lnTo>
                    <a:pt x="13373" y="111"/>
                  </a:lnTo>
                  <a:cubicBezTo>
                    <a:pt x="13369" y="111"/>
                    <a:pt x="13366" y="183"/>
                    <a:pt x="13386" y="192"/>
                  </a:cubicBezTo>
                  <a:cubicBezTo>
                    <a:pt x="13409" y="201"/>
                    <a:pt x="13394" y="233"/>
                    <a:pt x="13355" y="263"/>
                  </a:cubicBezTo>
                  <a:lnTo>
                    <a:pt x="13316" y="277"/>
                  </a:lnTo>
                  <a:cubicBezTo>
                    <a:pt x="13265" y="295"/>
                    <a:pt x="13261" y="290"/>
                    <a:pt x="13273" y="305"/>
                  </a:cubicBezTo>
                  <a:cubicBezTo>
                    <a:pt x="13292" y="326"/>
                    <a:pt x="13333" y="349"/>
                    <a:pt x="13331" y="371"/>
                  </a:cubicBezTo>
                  <a:lnTo>
                    <a:pt x="13329" y="413"/>
                  </a:lnTo>
                  <a:cubicBezTo>
                    <a:pt x="13310" y="458"/>
                    <a:pt x="13205" y="519"/>
                    <a:pt x="13160" y="519"/>
                  </a:cubicBezTo>
                  <a:cubicBezTo>
                    <a:pt x="13158" y="519"/>
                    <a:pt x="13156" y="519"/>
                    <a:pt x="13154" y="519"/>
                  </a:cubicBezTo>
                  <a:cubicBezTo>
                    <a:pt x="13120" y="512"/>
                    <a:pt x="13017" y="479"/>
                    <a:pt x="12964" y="479"/>
                  </a:cubicBezTo>
                  <a:cubicBezTo>
                    <a:pt x="12955" y="479"/>
                    <a:pt x="12947" y="480"/>
                    <a:pt x="12942" y="483"/>
                  </a:cubicBezTo>
                  <a:cubicBezTo>
                    <a:pt x="12938" y="484"/>
                    <a:pt x="12934" y="485"/>
                    <a:pt x="12930" y="485"/>
                  </a:cubicBezTo>
                  <a:cubicBezTo>
                    <a:pt x="12889" y="485"/>
                    <a:pt x="12821" y="425"/>
                    <a:pt x="12840" y="400"/>
                  </a:cubicBezTo>
                  <a:cubicBezTo>
                    <a:pt x="12851" y="386"/>
                    <a:pt x="12853" y="379"/>
                    <a:pt x="12848" y="379"/>
                  </a:cubicBezTo>
                  <a:cubicBezTo>
                    <a:pt x="12843" y="379"/>
                    <a:pt x="12831" y="385"/>
                    <a:pt x="12812" y="398"/>
                  </a:cubicBezTo>
                  <a:lnTo>
                    <a:pt x="12805" y="441"/>
                  </a:lnTo>
                  <a:cubicBezTo>
                    <a:pt x="12802" y="465"/>
                    <a:pt x="12792" y="496"/>
                    <a:pt x="12762" y="496"/>
                  </a:cubicBezTo>
                  <a:cubicBezTo>
                    <a:pt x="12749" y="496"/>
                    <a:pt x="12732" y="490"/>
                    <a:pt x="12711" y="474"/>
                  </a:cubicBezTo>
                  <a:cubicBezTo>
                    <a:pt x="12704" y="470"/>
                    <a:pt x="12685" y="464"/>
                    <a:pt x="12666" y="464"/>
                  </a:cubicBezTo>
                  <a:cubicBezTo>
                    <a:pt x="12641" y="464"/>
                    <a:pt x="12616" y="474"/>
                    <a:pt x="12614" y="511"/>
                  </a:cubicBezTo>
                  <a:cubicBezTo>
                    <a:pt x="12613" y="519"/>
                    <a:pt x="12581" y="533"/>
                    <a:pt x="12564" y="533"/>
                  </a:cubicBezTo>
                  <a:cubicBezTo>
                    <a:pt x="12561" y="533"/>
                    <a:pt x="12559" y="533"/>
                    <a:pt x="12557" y="532"/>
                  </a:cubicBezTo>
                  <a:lnTo>
                    <a:pt x="12483" y="506"/>
                  </a:lnTo>
                  <a:cubicBezTo>
                    <a:pt x="12441" y="528"/>
                    <a:pt x="12403" y="539"/>
                    <a:pt x="12378" y="539"/>
                  </a:cubicBezTo>
                  <a:cubicBezTo>
                    <a:pt x="12358" y="539"/>
                    <a:pt x="12346" y="532"/>
                    <a:pt x="12345" y="519"/>
                  </a:cubicBezTo>
                  <a:lnTo>
                    <a:pt x="12348" y="499"/>
                  </a:lnTo>
                  <a:cubicBezTo>
                    <a:pt x="12362" y="439"/>
                    <a:pt x="12350" y="403"/>
                    <a:pt x="12311" y="403"/>
                  </a:cubicBezTo>
                  <a:cubicBezTo>
                    <a:pt x="12300" y="403"/>
                    <a:pt x="12287" y="406"/>
                    <a:pt x="12273" y="412"/>
                  </a:cubicBezTo>
                  <a:lnTo>
                    <a:pt x="12172" y="450"/>
                  </a:lnTo>
                  <a:cubicBezTo>
                    <a:pt x="12157" y="397"/>
                    <a:pt x="12090" y="346"/>
                    <a:pt x="12023" y="337"/>
                  </a:cubicBezTo>
                  <a:lnTo>
                    <a:pt x="11962" y="330"/>
                  </a:lnTo>
                  <a:cubicBezTo>
                    <a:pt x="11960" y="330"/>
                    <a:pt x="11957" y="330"/>
                    <a:pt x="11953" y="330"/>
                  </a:cubicBezTo>
                  <a:cubicBezTo>
                    <a:pt x="11942" y="330"/>
                    <a:pt x="11929" y="332"/>
                    <a:pt x="11926" y="336"/>
                  </a:cubicBezTo>
                  <a:cubicBezTo>
                    <a:pt x="11905" y="383"/>
                    <a:pt x="11828" y="402"/>
                    <a:pt x="11818" y="452"/>
                  </a:cubicBezTo>
                  <a:lnTo>
                    <a:pt x="11805" y="529"/>
                  </a:lnTo>
                  <a:cubicBezTo>
                    <a:pt x="11745" y="511"/>
                    <a:pt x="11733" y="436"/>
                    <a:pt x="11746" y="416"/>
                  </a:cubicBezTo>
                  <a:cubicBezTo>
                    <a:pt x="11748" y="413"/>
                    <a:pt x="11747" y="412"/>
                    <a:pt x="11745" y="412"/>
                  </a:cubicBezTo>
                  <a:cubicBezTo>
                    <a:pt x="11725" y="412"/>
                    <a:pt x="11596" y="472"/>
                    <a:pt x="11533" y="491"/>
                  </a:cubicBezTo>
                  <a:cubicBezTo>
                    <a:pt x="11521" y="494"/>
                    <a:pt x="11509" y="496"/>
                    <a:pt x="11497" y="496"/>
                  </a:cubicBezTo>
                  <a:cubicBezTo>
                    <a:pt x="11436" y="496"/>
                    <a:pt x="11375" y="452"/>
                    <a:pt x="11368" y="428"/>
                  </a:cubicBezTo>
                  <a:cubicBezTo>
                    <a:pt x="11361" y="410"/>
                    <a:pt x="11338" y="403"/>
                    <a:pt x="11319" y="403"/>
                  </a:cubicBezTo>
                  <a:cubicBezTo>
                    <a:pt x="11310" y="403"/>
                    <a:pt x="11301" y="405"/>
                    <a:pt x="11296" y="408"/>
                  </a:cubicBezTo>
                  <a:cubicBezTo>
                    <a:pt x="11281" y="417"/>
                    <a:pt x="11319" y="455"/>
                    <a:pt x="11342" y="469"/>
                  </a:cubicBezTo>
                  <a:cubicBezTo>
                    <a:pt x="11365" y="484"/>
                    <a:pt x="11263" y="495"/>
                    <a:pt x="11229" y="495"/>
                  </a:cubicBezTo>
                  <a:cubicBezTo>
                    <a:pt x="11194" y="495"/>
                    <a:pt x="11166" y="480"/>
                    <a:pt x="11168" y="462"/>
                  </a:cubicBezTo>
                  <a:lnTo>
                    <a:pt x="11157" y="457"/>
                  </a:lnTo>
                  <a:cubicBezTo>
                    <a:pt x="11108" y="428"/>
                    <a:pt x="11130" y="402"/>
                    <a:pt x="11165" y="391"/>
                  </a:cubicBezTo>
                  <a:lnTo>
                    <a:pt x="11224" y="371"/>
                  </a:lnTo>
                  <a:cubicBezTo>
                    <a:pt x="11293" y="356"/>
                    <a:pt x="11313" y="305"/>
                    <a:pt x="11298" y="288"/>
                  </a:cubicBezTo>
                  <a:cubicBezTo>
                    <a:pt x="11283" y="273"/>
                    <a:pt x="11331" y="179"/>
                    <a:pt x="11376" y="179"/>
                  </a:cubicBezTo>
                  <a:cubicBezTo>
                    <a:pt x="11377" y="179"/>
                    <a:pt x="11379" y="179"/>
                    <a:pt x="11380" y="179"/>
                  </a:cubicBezTo>
                  <a:cubicBezTo>
                    <a:pt x="11383" y="180"/>
                    <a:pt x="11385" y="180"/>
                    <a:pt x="11387" y="180"/>
                  </a:cubicBezTo>
                  <a:cubicBezTo>
                    <a:pt x="11422" y="180"/>
                    <a:pt x="11391" y="131"/>
                    <a:pt x="11356" y="131"/>
                  </a:cubicBezTo>
                  <a:cubicBezTo>
                    <a:pt x="11355" y="131"/>
                    <a:pt x="11354" y="131"/>
                    <a:pt x="11354" y="131"/>
                  </a:cubicBezTo>
                  <a:cubicBezTo>
                    <a:pt x="11315" y="134"/>
                    <a:pt x="11270" y="161"/>
                    <a:pt x="11265" y="171"/>
                  </a:cubicBezTo>
                  <a:cubicBezTo>
                    <a:pt x="11260" y="181"/>
                    <a:pt x="11184" y="191"/>
                    <a:pt x="11098" y="192"/>
                  </a:cubicBezTo>
                  <a:lnTo>
                    <a:pt x="11092" y="187"/>
                  </a:lnTo>
                  <a:lnTo>
                    <a:pt x="11092" y="187"/>
                  </a:lnTo>
                  <a:cubicBezTo>
                    <a:pt x="11127" y="234"/>
                    <a:pt x="11155" y="306"/>
                    <a:pt x="11154" y="349"/>
                  </a:cubicBezTo>
                  <a:lnTo>
                    <a:pt x="11089" y="356"/>
                  </a:lnTo>
                  <a:cubicBezTo>
                    <a:pt x="11083" y="356"/>
                    <a:pt x="11080" y="383"/>
                    <a:pt x="11080" y="397"/>
                  </a:cubicBezTo>
                  <a:lnTo>
                    <a:pt x="11078" y="432"/>
                  </a:lnTo>
                  <a:cubicBezTo>
                    <a:pt x="11078" y="456"/>
                    <a:pt x="11045" y="469"/>
                    <a:pt x="10995" y="469"/>
                  </a:cubicBezTo>
                  <a:cubicBezTo>
                    <a:pt x="10969" y="469"/>
                    <a:pt x="10939" y="465"/>
                    <a:pt x="10907" y="458"/>
                  </a:cubicBezTo>
                  <a:lnTo>
                    <a:pt x="10826" y="441"/>
                  </a:lnTo>
                  <a:cubicBezTo>
                    <a:pt x="10821" y="440"/>
                    <a:pt x="10813" y="439"/>
                    <a:pt x="10806" y="439"/>
                  </a:cubicBezTo>
                  <a:cubicBezTo>
                    <a:pt x="10799" y="439"/>
                    <a:pt x="10793" y="440"/>
                    <a:pt x="10790" y="443"/>
                  </a:cubicBezTo>
                  <a:lnTo>
                    <a:pt x="10713" y="522"/>
                  </a:lnTo>
                  <a:cubicBezTo>
                    <a:pt x="10672" y="469"/>
                    <a:pt x="10635" y="431"/>
                    <a:pt x="10624" y="431"/>
                  </a:cubicBezTo>
                  <a:cubicBezTo>
                    <a:pt x="10622" y="431"/>
                    <a:pt x="10621" y="432"/>
                    <a:pt x="10621" y="433"/>
                  </a:cubicBezTo>
                  <a:lnTo>
                    <a:pt x="10619" y="443"/>
                  </a:lnTo>
                  <a:lnTo>
                    <a:pt x="10598" y="511"/>
                  </a:lnTo>
                  <a:cubicBezTo>
                    <a:pt x="10581" y="519"/>
                    <a:pt x="10565" y="522"/>
                    <a:pt x="10551" y="522"/>
                  </a:cubicBezTo>
                  <a:cubicBezTo>
                    <a:pt x="10522" y="522"/>
                    <a:pt x="10501" y="510"/>
                    <a:pt x="10500" y="499"/>
                  </a:cubicBezTo>
                  <a:cubicBezTo>
                    <a:pt x="10496" y="483"/>
                    <a:pt x="10353" y="469"/>
                    <a:pt x="10299" y="469"/>
                  </a:cubicBezTo>
                  <a:cubicBezTo>
                    <a:pt x="10246" y="469"/>
                    <a:pt x="10193" y="401"/>
                    <a:pt x="10189" y="376"/>
                  </a:cubicBezTo>
                  <a:cubicBezTo>
                    <a:pt x="10187" y="361"/>
                    <a:pt x="10177" y="353"/>
                    <a:pt x="10162" y="353"/>
                  </a:cubicBezTo>
                  <a:cubicBezTo>
                    <a:pt x="10152" y="353"/>
                    <a:pt x="10140" y="356"/>
                    <a:pt x="10127" y="364"/>
                  </a:cubicBezTo>
                  <a:lnTo>
                    <a:pt x="10107" y="371"/>
                  </a:lnTo>
                  <a:lnTo>
                    <a:pt x="10032" y="395"/>
                  </a:lnTo>
                  <a:cubicBezTo>
                    <a:pt x="10034" y="378"/>
                    <a:pt x="10004" y="371"/>
                    <a:pt x="9965" y="371"/>
                  </a:cubicBezTo>
                  <a:cubicBezTo>
                    <a:pt x="9904" y="371"/>
                    <a:pt x="9821" y="388"/>
                    <a:pt x="9814" y="409"/>
                  </a:cubicBezTo>
                  <a:cubicBezTo>
                    <a:pt x="9806" y="434"/>
                    <a:pt x="9793" y="450"/>
                    <a:pt x="9781" y="450"/>
                  </a:cubicBezTo>
                  <a:cubicBezTo>
                    <a:pt x="9777" y="450"/>
                    <a:pt x="9773" y="448"/>
                    <a:pt x="9770" y="445"/>
                  </a:cubicBezTo>
                  <a:lnTo>
                    <a:pt x="9754" y="441"/>
                  </a:lnTo>
                  <a:cubicBezTo>
                    <a:pt x="9752" y="441"/>
                    <a:pt x="9750" y="441"/>
                    <a:pt x="9748" y="441"/>
                  </a:cubicBezTo>
                  <a:cubicBezTo>
                    <a:pt x="9734" y="441"/>
                    <a:pt x="9718" y="448"/>
                    <a:pt x="9703" y="452"/>
                  </a:cubicBezTo>
                  <a:cubicBezTo>
                    <a:pt x="9691" y="454"/>
                    <a:pt x="9673" y="458"/>
                    <a:pt x="9666" y="458"/>
                  </a:cubicBezTo>
                  <a:cubicBezTo>
                    <a:pt x="9665" y="458"/>
                    <a:pt x="9664" y="458"/>
                    <a:pt x="9664" y="458"/>
                  </a:cubicBezTo>
                  <a:lnTo>
                    <a:pt x="9655" y="447"/>
                  </a:lnTo>
                  <a:cubicBezTo>
                    <a:pt x="9653" y="437"/>
                    <a:pt x="9649" y="433"/>
                    <a:pt x="9645" y="433"/>
                  </a:cubicBezTo>
                  <a:cubicBezTo>
                    <a:pt x="9641" y="433"/>
                    <a:pt x="9636" y="436"/>
                    <a:pt x="9632" y="444"/>
                  </a:cubicBezTo>
                  <a:lnTo>
                    <a:pt x="9621" y="455"/>
                  </a:lnTo>
                  <a:cubicBezTo>
                    <a:pt x="9608" y="467"/>
                    <a:pt x="9590" y="474"/>
                    <a:pt x="9576" y="474"/>
                  </a:cubicBezTo>
                  <a:cubicBezTo>
                    <a:pt x="9561" y="474"/>
                    <a:pt x="9549" y="467"/>
                    <a:pt x="9547" y="454"/>
                  </a:cubicBezTo>
                  <a:cubicBezTo>
                    <a:pt x="9542" y="426"/>
                    <a:pt x="9537" y="415"/>
                    <a:pt x="9528" y="415"/>
                  </a:cubicBezTo>
                  <a:cubicBezTo>
                    <a:pt x="9519" y="415"/>
                    <a:pt x="9506" y="425"/>
                    <a:pt x="9487" y="437"/>
                  </a:cubicBezTo>
                  <a:cubicBezTo>
                    <a:pt x="9459" y="454"/>
                    <a:pt x="9418" y="458"/>
                    <a:pt x="9384" y="460"/>
                  </a:cubicBezTo>
                  <a:lnTo>
                    <a:pt x="9349" y="463"/>
                  </a:lnTo>
                  <a:cubicBezTo>
                    <a:pt x="9347" y="463"/>
                    <a:pt x="9345" y="463"/>
                    <a:pt x="9344" y="463"/>
                  </a:cubicBezTo>
                  <a:cubicBezTo>
                    <a:pt x="9317" y="463"/>
                    <a:pt x="9291" y="487"/>
                    <a:pt x="9278" y="508"/>
                  </a:cubicBezTo>
                  <a:lnTo>
                    <a:pt x="9278" y="508"/>
                  </a:lnTo>
                  <a:cubicBezTo>
                    <a:pt x="9279" y="495"/>
                    <a:pt x="9277" y="481"/>
                    <a:pt x="9268" y="472"/>
                  </a:cubicBezTo>
                  <a:cubicBezTo>
                    <a:pt x="9247" y="450"/>
                    <a:pt x="9180" y="378"/>
                    <a:pt x="9148" y="378"/>
                  </a:cubicBezTo>
                  <a:cubicBezTo>
                    <a:pt x="9147" y="378"/>
                    <a:pt x="9146" y="378"/>
                    <a:pt x="9146" y="378"/>
                  </a:cubicBezTo>
                  <a:cubicBezTo>
                    <a:pt x="9115" y="381"/>
                    <a:pt x="9106" y="408"/>
                    <a:pt x="9126" y="436"/>
                  </a:cubicBezTo>
                  <a:lnTo>
                    <a:pt x="9119" y="452"/>
                  </a:lnTo>
                  <a:cubicBezTo>
                    <a:pt x="9114" y="462"/>
                    <a:pt x="9109" y="466"/>
                    <a:pt x="9103" y="466"/>
                  </a:cubicBezTo>
                  <a:cubicBezTo>
                    <a:pt x="9090" y="466"/>
                    <a:pt x="9077" y="444"/>
                    <a:pt x="9065" y="444"/>
                  </a:cubicBezTo>
                  <a:cubicBezTo>
                    <a:pt x="9062" y="444"/>
                    <a:pt x="9060" y="444"/>
                    <a:pt x="9057" y="447"/>
                  </a:cubicBezTo>
                  <a:lnTo>
                    <a:pt x="9029" y="470"/>
                  </a:lnTo>
                  <a:cubicBezTo>
                    <a:pt x="9018" y="483"/>
                    <a:pt x="9010" y="490"/>
                    <a:pt x="9004" y="490"/>
                  </a:cubicBezTo>
                  <a:cubicBezTo>
                    <a:pt x="8994" y="490"/>
                    <a:pt x="8990" y="475"/>
                    <a:pt x="8993" y="449"/>
                  </a:cubicBezTo>
                  <a:lnTo>
                    <a:pt x="9005" y="413"/>
                  </a:lnTo>
                  <a:cubicBezTo>
                    <a:pt x="9007" y="402"/>
                    <a:pt x="8993" y="381"/>
                    <a:pt x="8981" y="378"/>
                  </a:cubicBezTo>
                  <a:cubicBezTo>
                    <a:pt x="8979" y="377"/>
                    <a:pt x="8977" y="377"/>
                    <a:pt x="8974" y="377"/>
                  </a:cubicBezTo>
                  <a:cubicBezTo>
                    <a:pt x="8960" y="377"/>
                    <a:pt x="8937" y="383"/>
                    <a:pt x="8934" y="390"/>
                  </a:cubicBezTo>
                  <a:cubicBezTo>
                    <a:pt x="8927" y="408"/>
                    <a:pt x="8930" y="432"/>
                    <a:pt x="8914" y="432"/>
                  </a:cubicBezTo>
                  <a:cubicBezTo>
                    <a:pt x="8907" y="432"/>
                    <a:pt x="8895" y="427"/>
                    <a:pt x="8876" y="413"/>
                  </a:cubicBezTo>
                  <a:cubicBezTo>
                    <a:pt x="8853" y="396"/>
                    <a:pt x="8806" y="401"/>
                    <a:pt x="8775" y="388"/>
                  </a:cubicBezTo>
                  <a:cubicBezTo>
                    <a:pt x="8764" y="384"/>
                    <a:pt x="8757" y="382"/>
                    <a:pt x="8752" y="382"/>
                  </a:cubicBezTo>
                  <a:cubicBezTo>
                    <a:pt x="8736" y="382"/>
                    <a:pt x="8742" y="400"/>
                    <a:pt x="8738" y="412"/>
                  </a:cubicBezTo>
                  <a:cubicBezTo>
                    <a:pt x="8731" y="432"/>
                    <a:pt x="8720" y="439"/>
                    <a:pt x="8706" y="439"/>
                  </a:cubicBezTo>
                  <a:cubicBezTo>
                    <a:pt x="8695" y="439"/>
                    <a:pt x="8682" y="435"/>
                    <a:pt x="8668" y="428"/>
                  </a:cubicBezTo>
                  <a:cubicBezTo>
                    <a:pt x="8657" y="423"/>
                    <a:pt x="8634" y="419"/>
                    <a:pt x="8630" y="419"/>
                  </a:cubicBezTo>
                  <a:cubicBezTo>
                    <a:pt x="8630" y="419"/>
                    <a:pt x="8630" y="419"/>
                    <a:pt x="8630" y="419"/>
                  </a:cubicBezTo>
                  <a:cubicBezTo>
                    <a:pt x="8615" y="450"/>
                    <a:pt x="8588" y="454"/>
                    <a:pt x="8560" y="454"/>
                  </a:cubicBezTo>
                  <a:cubicBezTo>
                    <a:pt x="8549" y="454"/>
                    <a:pt x="8538" y="454"/>
                    <a:pt x="8527" y="454"/>
                  </a:cubicBezTo>
                  <a:cubicBezTo>
                    <a:pt x="8520" y="454"/>
                    <a:pt x="8513" y="454"/>
                    <a:pt x="8506" y="455"/>
                  </a:cubicBezTo>
                  <a:lnTo>
                    <a:pt x="8484" y="459"/>
                  </a:lnTo>
                  <a:cubicBezTo>
                    <a:pt x="8483" y="459"/>
                    <a:pt x="8482" y="459"/>
                    <a:pt x="8482" y="459"/>
                  </a:cubicBezTo>
                  <a:cubicBezTo>
                    <a:pt x="8459" y="459"/>
                    <a:pt x="8442" y="444"/>
                    <a:pt x="8445" y="426"/>
                  </a:cubicBezTo>
                  <a:lnTo>
                    <a:pt x="8450" y="409"/>
                  </a:lnTo>
                  <a:cubicBezTo>
                    <a:pt x="8452" y="400"/>
                    <a:pt x="8468" y="392"/>
                    <a:pt x="8467" y="385"/>
                  </a:cubicBezTo>
                  <a:cubicBezTo>
                    <a:pt x="8465" y="371"/>
                    <a:pt x="8458" y="351"/>
                    <a:pt x="8447" y="347"/>
                  </a:cubicBezTo>
                  <a:cubicBezTo>
                    <a:pt x="8445" y="346"/>
                    <a:pt x="8442" y="346"/>
                    <a:pt x="8439" y="346"/>
                  </a:cubicBezTo>
                  <a:cubicBezTo>
                    <a:pt x="8425" y="346"/>
                    <a:pt x="8405" y="352"/>
                    <a:pt x="8398" y="359"/>
                  </a:cubicBezTo>
                  <a:cubicBezTo>
                    <a:pt x="8380" y="377"/>
                    <a:pt x="8359" y="400"/>
                    <a:pt x="8359" y="422"/>
                  </a:cubicBezTo>
                  <a:lnTo>
                    <a:pt x="8359" y="445"/>
                  </a:lnTo>
                  <a:cubicBezTo>
                    <a:pt x="8383" y="477"/>
                    <a:pt x="8296" y="498"/>
                    <a:pt x="8259" y="498"/>
                  </a:cubicBezTo>
                  <a:cubicBezTo>
                    <a:pt x="8258" y="498"/>
                    <a:pt x="8257" y="498"/>
                    <a:pt x="8257" y="498"/>
                  </a:cubicBezTo>
                  <a:cubicBezTo>
                    <a:pt x="8222" y="496"/>
                    <a:pt x="8222" y="467"/>
                    <a:pt x="8230" y="459"/>
                  </a:cubicBezTo>
                  <a:cubicBezTo>
                    <a:pt x="8237" y="452"/>
                    <a:pt x="8181" y="445"/>
                    <a:pt x="8159" y="445"/>
                  </a:cubicBezTo>
                  <a:cubicBezTo>
                    <a:pt x="8136" y="445"/>
                    <a:pt x="8141" y="467"/>
                    <a:pt x="8147" y="472"/>
                  </a:cubicBezTo>
                  <a:cubicBezTo>
                    <a:pt x="8153" y="478"/>
                    <a:pt x="8144" y="491"/>
                    <a:pt x="8128" y="503"/>
                  </a:cubicBezTo>
                  <a:lnTo>
                    <a:pt x="8118" y="500"/>
                  </a:lnTo>
                  <a:cubicBezTo>
                    <a:pt x="8092" y="494"/>
                    <a:pt x="8066" y="473"/>
                    <a:pt x="8043" y="473"/>
                  </a:cubicBezTo>
                  <a:cubicBezTo>
                    <a:pt x="8042" y="473"/>
                    <a:pt x="8040" y="473"/>
                    <a:pt x="8039" y="473"/>
                  </a:cubicBezTo>
                  <a:cubicBezTo>
                    <a:pt x="8020" y="475"/>
                    <a:pt x="8013" y="521"/>
                    <a:pt x="7993" y="526"/>
                  </a:cubicBezTo>
                  <a:cubicBezTo>
                    <a:pt x="7936" y="539"/>
                    <a:pt x="7874" y="545"/>
                    <a:pt x="7814" y="549"/>
                  </a:cubicBezTo>
                  <a:lnTo>
                    <a:pt x="7756" y="553"/>
                  </a:lnTo>
                  <a:cubicBezTo>
                    <a:pt x="7733" y="554"/>
                    <a:pt x="7711" y="555"/>
                    <a:pt x="7692" y="555"/>
                  </a:cubicBezTo>
                  <a:cubicBezTo>
                    <a:pt x="7657" y="555"/>
                    <a:pt x="7631" y="552"/>
                    <a:pt x="7625" y="546"/>
                  </a:cubicBezTo>
                  <a:lnTo>
                    <a:pt x="7624" y="537"/>
                  </a:lnTo>
                  <a:cubicBezTo>
                    <a:pt x="7620" y="510"/>
                    <a:pt x="7607" y="499"/>
                    <a:pt x="7591" y="499"/>
                  </a:cubicBezTo>
                  <a:cubicBezTo>
                    <a:pt x="7579" y="499"/>
                    <a:pt x="7565" y="505"/>
                    <a:pt x="7550" y="517"/>
                  </a:cubicBezTo>
                  <a:cubicBezTo>
                    <a:pt x="7527" y="536"/>
                    <a:pt x="7508" y="551"/>
                    <a:pt x="7483" y="551"/>
                  </a:cubicBezTo>
                  <a:cubicBezTo>
                    <a:pt x="7469" y="551"/>
                    <a:pt x="7453" y="547"/>
                    <a:pt x="7433" y="536"/>
                  </a:cubicBezTo>
                  <a:cubicBezTo>
                    <a:pt x="7428" y="533"/>
                    <a:pt x="7421" y="532"/>
                    <a:pt x="7414" y="532"/>
                  </a:cubicBezTo>
                  <a:cubicBezTo>
                    <a:pt x="7385" y="532"/>
                    <a:pt x="7343" y="548"/>
                    <a:pt x="7311" y="553"/>
                  </a:cubicBezTo>
                  <a:cubicBezTo>
                    <a:pt x="7288" y="556"/>
                    <a:pt x="7256" y="566"/>
                    <a:pt x="7237" y="566"/>
                  </a:cubicBezTo>
                  <a:cubicBezTo>
                    <a:pt x="7231" y="566"/>
                    <a:pt x="7226" y="565"/>
                    <a:pt x="7224" y="563"/>
                  </a:cubicBezTo>
                  <a:lnTo>
                    <a:pt x="7135" y="489"/>
                  </a:lnTo>
                  <a:cubicBezTo>
                    <a:pt x="7100" y="522"/>
                    <a:pt x="7068" y="539"/>
                    <a:pt x="7046" y="539"/>
                  </a:cubicBezTo>
                  <a:cubicBezTo>
                    <a:pt x="7029" y="539"/>
                    <a:pt x="7018" y="529"/>
                    <a:pt x="7016" y="509"/>
                  </a:cubicBezTo>
                  <a:lnTo>
                    <a:pt x="6942" y="540"/>
                  </a:lnTo>
                  <a:cubicBezTo>
                    <a:pt x="6931" y="546"/>
                    <a:pt x="6911" y="556"/>
                    <a:pt x="6905" y="556"/>
                  </a:cubicBezTo>
                  <a:cubicBezTo>
                    <a:pt x="6904" y="556"/>
                    <a:pt x="6904" y="556"/>
                    <a:pt x="6904" y="556"/>
                  </a:cubicBezTo>
                  <a:cubicBezTo>
                    <a:pt x="6886" y="538"/>
                    <a:pt x="6868" y="531"/>
                    <a:pt x="6852" y="531"/>
                  </a:cubicBezTo>
                  <a:cubicBezTo>
                    <a:pt x="6828" y="531"/>
                    <a:pt x="6808" y="547"/>
                    <a:pt x="6800" y="567"/>
                  </a:cubicBezTo>
                  <a:cubicBezTo>
                    <a:pt x="6771" y="639"/>
                    <a:pt x="6716" y="662"/>
                    <a:pt x="6642" y="662"/>
                  </a:cubicBezTo>
                  <a:cubicBezTo>
                    <a:pt x="6628" y="662"/>
                    <a:pt x="6613" y="661"/>
                    <a:pt x="6598" y="659"/>
                  </a:cubicBezTo>
                  <a:cubicBezTo>
                    <a:pt x="6595" y="659"/>
                    <a:pt x="6593" y="659"/>
                    <a:pt x="6591" y="659"/>
                  </a:cubicBezTo>
                  <a:cubicBezTo>
                    <a:pt x="6565" y="659"/>
                    <a:pt x="6538" y="670"/>
                    <a:pt x="6510" y="674"/>
                  </a:cubicBezTo>
                  <a:lnTo>
                    <a:pt x="6499" y="675"/>
                  </a:lnTo>
                  <a:cubicBezTo>
                    <a:pt x="6484" y="673"/>
                    <a:pt x="6476" y="655"/>
                    <a:pt x="6479" y="638"/>
                  </a:cubicBezTo>
                  <a:lnTo>
                    <a:pt x="6492" y="630"/>
                  </a:lnTo>
                  <a:lnTo>
                    <a:pt x="6505" y="621"/>
                  </a:lnTo>
                  <a:cubicBezTo>
                    <a:pt x="6524" y="619"/>
                    <a:pt x="6505" y="616"/>
                    <a:pt x="6476" y="616"/>
                  </a:cubicBezTo>
                  <a:cubicBezTo>
                    <a:pt x="6439" y="616"/>
                    <a:pt x="6387" y="621"/>
                    <a:pt x="6365" y="637"/>
                  </a:cubicBezTo>
                  <a:cubicBezTo>
                    <a:pt x="6353" y="646"/>
                    <a:pt x="6340" y="649"/>
                    <a:pt x="6327" y="649"/>
                  </a:cubicBezTo>
                  <a:cubicBezTo>
                    <a:pt x="6300" y="649"/>
                    <a:pt x="6277" y="632"/>
                    <a:pt x="6273" y="617"/>
                  </a:cubicBezTo>
                  <a:cubicBezTo>
                    <a:pt x="6272" y="614"/>
                    <a:pt x="6270" y="612"/>
                    <a:pt x="6268" y="612"/>
                  </a:cubicBezTo>
                  <a:cubicBezTo>
                    <a:pt x="6258" y="612"/>
                    <a:pt x="6239" y="648"/>
                    <a:pt x="6235" y="664"/>
                  </a:cubicBezTo>
                  <a:cubicBezTo>
                    <a:pt x="6232" y="671"/>
                    <a:pt x="6219" y="675"/>
                    <a:pt x="6198" y="675"/>
                  </a:cubicBezTo>
                  <a:cubicBezTo>
                    <a:pt x="6173" y="675"/>
                    <a:pt x="6137" y="669"/>
                    <a:pt x="6098" y="657"/>
                  </a:cubicBezTo>
                  <a:lnTo>
                    <a:pt x="6073" y="624"/>
                  </a:lnTo>
                  <a:cubicBezTo>
                    <a:pt x="6062" y="610"/>
                    <a:pt x="6050" y="605"/>
                    <a:pt x="6037" y="605"/>
                  </a:cubicBezTo>
                  <a:cubicBezTo>
                    <a:pt x="6010" y="605"/>
                    <a:pt x="5980" y="628"/>
                    <a:pt x="5954" y="628"/>
                  </a:cubicBezTo>
                  <a:cubicBezTo>
                    <a:pt x="5940" y="628"/>
                    <a:pt x="5928" y="622"/>
                    <a:pt x="5917" y="603"/>
                  </a:cubicBezTo>
                  <a:cubicBezTo>
                    <a:pt x="5916" y="602"/>
                    <a:pt x="5914" y="602"/>
                    <a:pt x="5911" y="602"/>
                  </a:cubicBezTo>
                  <a:cubicBezTo>
                    <a:pt x="5893" y="602"/>
                    <a:pt x="5832" y="618"/>
                    <a:pt x="5793" y="618"/>
                  </a:cubicBezTo>
                  <a:cubicBezTo>
                    <a:pt x="5792" y="618"/>
                    <a:pt x="5792" y="618"/>
                    <a:pt x="5791" y="618"/>
                  </a:cubicBezTo>
                  <a:cubicBezTo>
                    <a:pt x="5786" y="618"/>
                    <a:pt x="5782" y="618"/>
                    <a:pt x="5779" y="618"/>
                  </a:cubicBezTo>
                  <a:cubicBezTo>
                    <a:pt x="5716" y="618"/>
                    <a:pt x="5694" y="634"/>
                    <a:pt x="5712" y="680"/>
                  </a:cubicBezTo>
                  <a:lnTo>
                    <a:pt x="5721" y="701"/>
                  </a:lnTo>
                  <a:cubicBezTo>
                    <a:pt x="5738" y="726"/>
                    <a:pt x="5700" y="763"/>
                    <a:pt x="5634" y="782"/>
                  </a:cubicBezTo>
                  <a:lnTo>
                    <a:pt x="5624" y="706"/>
                  </a:lnTo>
                  <a:cubicBezTo>
                    <a:pt x="5620" y="682"/>
                    <a:pt x="5577" y="658"/>
                    <a:pt x="5547" y="639"/>
                  </a:cubicBezTo>
                  <a:lnTo>
                    <a:pt x="5520" y="621"/>
                  </a:lnTo>
                  <a:cubicBezTo>
                    <a:pt x="5482" y="623"/>
                    <a:pt x="5410" y="657"/>
                    <a:pt x="5359" y="694"/>
                  </a:cubicBezTo>
                  <a:lnTo>
                    <a:pt x="5290" y="658"/>
                  </a:lnTo>
                  <a:cubicBezTo>
                    <a:pt x="5288" y="657"/>
                    <a:pt x="5286" y="657"/>
                    <a:pt x="5284" y="657"/>
                  </a:cubicBezTo>
                  <a:cubicBezTo>
                    <a:pt x="5272" y="657"/>
                    <a:pt x="5253" y="666"/>
                    <a:pt x="5243" y="674"/>
                  </a:cubicBezTo>
                  <a:lnTo>
                    <a:pt x="5157" y="729"/>
                  </a:lnTo>
                  <a:cubicBezTo>
                    <a:pt x="5155" y="696"/>
                    <a:pt x="5131" y="679"/>
                    <a:pt x="5097" y="679"/>
                  </a:cubicBezTo>
                  <a:cubicBezTo>
                    <a:pt x="5073" y="679"/>
                    <a:pt x="5044" y="687"/>
                    <a:pt x="5012" y="705"/>
                  </a:cubicBezTo>
                  <a:lnTo>
                    <a:pt x="5090" y="782"/>
                  </a:lnTo>
                  <a:cubicBezTo>
                    <a:pt x="5092" y="785"/>
                    <a:pt x="5073" y="811"/>
                    <a:pt x="5061" y="812"/>
                  </a:cubicBezTo>
                  <a:cubicBezTo>
                    <a:pt x="5060" y="812"/>
                    <a:pt x="5060" y="812"/>
                    <a:pt x="5059" y="812"/>
                  </a:cubicBezTo>
                  <a:cubicBezTo>
                    <a:pt x="5045" y="812"/>
                    <a:pt x="5015" y="798"/>
                    <a:pt x="5017" y="796"/>
                  </a:cubicBezTo>
                  <a:cubicBezTo>
                    <a:pt x="5034" y="731"/>
                    <a:pt x="4972" y="704"/>
                    <a:pt x="4930" y="668"/>
                  </a:cubicBezTo>
                  <a:lnTo>
                    <a:pt x="4926" y="664"/>
                  </a:lnTo>
                  <a:cubicBezTo>
                    <a:pt x="4909" y="667"/>
                    <a:pt x="4910" y="721"/>
                    <a:pt x="4916" y="741"/>
                  </a:cubicBezTo>
                  <a:cubicBezTo>
                    <a:pt x="4919" y="752"/>
                    <a:pt x="4882" y="761"/>
                    <a:pt x="4843" y="761"/>
                  </a:cubicBezTo>
                  <a:cubicBezTo>
                    <a:pt x="4814" y="761"/>
                    <a:pt x="4785" y="756"/>
                    <a:pt x="4772" y="744"/>
                  </a:cubicBezTo>
                  <a:cubicBezTo>
                    <a:pt x="4762" y="733"/>
                    <a:pt x="4751" y="729"/>
                    <a:pt x="4741" y="729"/>
                  </a:cubicBezTo>
                  <a:cubicBezTo>
                    <a:pt x="4721" y="729"/>
                    <a:pt x="4704" y="746"/>
                    <a:pt x="4701" y="759"/>
                  </a:cubicBezTo>
                  <a:cubicBezTo>
                    <a:pt x="4700" y="762"/>
                    <a:pt x="4695" y="764"/>
                    <a:pt x="4687" y="764"/>
                  </a:cubicBezTo>
                  <a:cubicBezTo>
                    <a:pt x="4652" y="764"/>
                    <a:pt x="4560" y="740"/>
                    <a:pt x="4513" y="740"/>
                  </a:cubicBezTo>
                  <a:cubicBezTo>
                    <a:pt x="4509" y="740"/>
                    <a:pt x="4506" y="740"/>
                    <a:pt x="4503" y="741"/>
                  </a:cubicBezTo>
                  <a:cubicBezTo>
                    <a:pt x="4449" y="746"/>
                    <a:pt x="4406" y="765"/>
                    <a:pt x="4405" y="785"/>
                  </a:cubicBezTo>
                  <a:lnTo>
                    <a:pt x="4398" y="791"/>
                  </a:lnTo>
                  <a:cubicBezTo>
                    <a:pt x="4388" y="800"/>
                    <a:pt x="4371" y="812"/>
                    <a:pt x="4358" y="812"/>
                  </a:cubicBezTo>
                  <a:cubicBezTo>
                    <a:pt x="4358" y="812"/>
                    <a:pt x="4357" y="812"/>
                    <a:pt x="4357" y="812"/>
                  </a:cubicBezTo>
                  <a:cubicBezTo>
                    <a:pt x="4329" y="807"/>
                    <a:pt x="4302" y="793"/>
                    <a:pt x="4273" y="790"/>
                  </a:cubicBezTo>
                  <a:cubicBezTo>
                    <a:pt x="4267" y="789"/>
                    <a:pt x="4259" y="788"/>
                    <a:pt x="4252" y="788"/>
                  </a:cubicBezTo>
                  <a:cubicBezTo>
                    <a:pt x="4237" y="788"/>
                    <a:pt x="4221" y="791"/>
                    <a:pt x="4210" y="797"/>
                  </a:cubicBezTo>
                  <a:lnTo>
                    <a:pt x="4171" y="819"/>
                  </a:lnTo>
                  <a:cubicBezTo>
                    <a:pt x="4167" y="811"/>
                    <a:pt x="4161" y="808"/>
                    <a:pt x="4154" y="808"/>
                  </a:cubicBezTo>
                  <a:cubicBezTo>
                    <a:pt x="4136" y="808"/>
                    <a:pt x="4110" y="832"/>
                    <a:pt x="4087" y="872"/>
                  </a:cubicBezTo>
                  <a:lnTo>
                    <a:pt x="4042" y="894"/>
                  </a:lnTo>
                  <a:lnTo>
                    <a:pt x="3995" y="916"/>
                  </a:lnTo>
                  <a:cubicBezTo>
                    <a:pt x="3994" y="916"/>
                    <a:pt x="3993" y="916"/>
                    <a:pt x="3991" y="916"/>
                  </a:cubicBezTo>
                  <a:cubicBezTo>
                    <a:pt x="3919" y="916"/>
                    <a:pt x="3920" y="949"/>
                    <a:pt x="3942" y="961"/>
                  </a:cubicBezTo>
                  <a:cubicBezTo>
                    <a:pt x="3964" y="972"/>
                    <a:pt x="3927" y="1014"/>
                    <a:pt x="3860" y="1057"/>
                  </a:cubicBezTo>
                  <a:lnTo>
                    <a:pt x="3919" y="1126"/>
                  </a:lnTo>
                  <a:cubicBezTo>
                    <a:pt x="3925" y="1133"/>
                    <a:pt x="3913" y="1165"/>
                    <a:pt x="3902" y="1167"/>
                  </a:cubicBezTo>
                  <a:lnTo>
                    <a:pt x="3866" y="1177"/>
                  </a:lnTo>
                  <a:cubicBezTo>
                    <a:pt x="3864" y="1178"/>
                    <a:pt x="3862" y="1178"/>
                    <a:pt x="3860" y="1178"/>
                  </a:cubicBezTo>
                  <a:cubicBezTo>
                    <a:pt x="3810" y="1178"/>
                    <a:pt x="3814" y="1109"/>
                    <a:pt x="3826" y="1089"/>
                  </a:cubicBezTo>
                  <a:cubicBezTo>
                    <a:pt x="3838" y="1069"/>
                    <a:pt x="3826" y="1035"/>
                    <a:pt x="3799" y="1014"/>
                  </a:cubicBezTo>
                  <a:lnTo>
                    <a:pt x="3786" y="992"/>
                  </a:lnTo>
                  <a:cubicBezTo>
                    <a:pt x="3775" y="973"/>
                    <a:pt x="3798" y="939"/>
                    <a:pt x="3745" y="939"/>
                  </a:cubicBezTo>
                  <a:cubicBezTo>
                    <a:pt x="3734" y="939"/>
                    <a:pt x="3723" y="940"/>
                    <a:pt x="3712" y="940"/>
                  </a:cubicBezTo>
                  <a:cubicBezTo>
                    <a:pt x="3688" y="940"/>
                    <a:pt x="3667" y="935"/>
                    <a:pt x="3666" y="898"/>
                  </a:cubicBezTo>
                  <a:lnTo>
                    <a:pt x="3666" y="885"/>
                  </a:lnTo>
                  <a:cubicBezTo>
                    <a:pt x="3657" y="882"/>
                    <a:pt x="3649" y="880"/>
                    <a:pt x="3642" y="880"/>
                  </a:cubicBezTo>
                  <a:cubicBezTo>
                    <a:pt x="3615" y="880"/>
                    <a:pt x="3599" y="900"/>
                    <a:pt x="3604" y="930"/>
                  </a:cubicBezTo>
                  <a:cubicBezTo>
                    <a:pt x="3608" y="950"/>
                    <a:pt x="3568" y="958"/>
                    <a:pt x="3522" y="958"/>
                  </a:cubicBezTo>
                  <a:cubicBezTo>
                    <a:pt x="3486" y="958"/>
                    <a:pt x="3447" y="953"/>
                    <a:pt x="3423" y="946"/>
                  </a:cubicBezTo>
                  <a:cubicBezTo>
                    <a:pt x="3412" y="943"/>
                    <a:pt x="3402" y="941"/>
                    <a:pt x="3393" y="941"/>
                  </a:cubicBezTo>
                  <a:cubicBezTo>
                    <a:pt x="3364" y="941"/>
                    <a:pt x="3359" y="961"/>
                    <a:pt x="3382" y="993"/>
                  </a:cubicBezTo>
                  <a:lnTo>
                    <a:pt x="3328" y="1038"/>
                  </a:lnTo>
                  <a:cubicBezTo>
                    <a:pt x="3311" y="1050"/>
                    <a:pt x="3324" y="1100"/>
                    <a:pt x="3342" y="1122"/>
                  </a:cubicBezTo>
                  <a:lnTo>
                    <a:pt x="3389" y="1181"/>
                  </a:lnTo>
                  <a:cubicBezTo>
                    <a:pt x="3378" y="1189"/>
                    <a:pt x="3363" y="1193"/>
                    <a:pt x="3347" y="1193"/>
                  </a:cubicBezTo>
                  <a:cubicBezTo>
                    <a:pt x="3287" y="1193"/>
                    <a:pt x="3202" y="1146"/>
                    <a:pt x="3175" y="1115"/>
                  </a:cubicBezTo>
                  <a:cubicBezTo>
                    <a:pt x="3142" y="1075"/>
                    <a:pt x="3216" y="1028"/>
                    <a:pt x="3252" y="1024"/>
                  </a:cubicBezTo>
                  <a:cubicBezTo>
                    <a:pt x="3288" y="1021"/>
                    <a:pt x="3235" y="950"/>
                    <a:pt x="3213" y="931"/>
                  </a:cubicBezTo>
                  <a:cubicBezTo>
                    <a:pt x="3207" y="926"/>
                    <a:pt x="3198" y="924"/>
                    <a:pt x="3187" y="924"/>
                  </a:cubicBezTo>
                  <a:cubicBezTo>
                    <a:pt x="3154" y="924"/>
                    <a:pt x="3107" y="942"/>
                    <a:pt x="3094" y="951"/>
                  </a:cubicBezTo>
                  <a:cubicBezTo>
                    <a:pt x="3089" y="956"/>
                    <a:pt x="3079" y="958"/>
                    <a:pt x="3068" y="958"/>
                  </a:cubicBezTo>
                  <a:cubicBezTo>
                    <a:pt x="3043" y="958"/>
                    <a:pt x="3008" y="948"/>
                    <a:pt x="2976" y="931"/>
                  </a:cubicBezTo>
                  <a:lnTo>
                    <a:pt x="2932" y="919"/>
                  </a:lnTo>
                  <a:cubicBezTo>
                    <a:pt x="2918" y="916"/>
                    <a:pt x="2903" y="914"/>
                    <a:pt x="2887" y="914"/>
                  </a:cubicBezTo>
                  <a:cubicBezTo>
                    <a:pt x="2867" y="914"/>
                    <a:pt x="2846" y="917"/>
                    <a:pt x="2829" y="922"/>
                  </a:cubicBezTo>
                  <a:cubicBezTo>
                    <a:pt x="2798" y="932"/>
                    <a:pt x="2787" y="968"/>
                    <a:pt x="2748" y="968"/>
                  </a:cubicBezTo>
                  <a:cubicBezTo>
                    <a:pt x="2737" y="968"/>
                    <a:pt x="2724" y="965"/>
                    <a:pt x="2707" y="958"/>
                  </a:cubicBezTo>
                  <a:cubicBezTo>
                    <a:pt x="2694" y="952"/>
                    <a:pt x="2684" y="950"/>
                    <a:pt x="2676" y="950"/>
                  </a:cubicBezTo>
                  <a:cubicBezTo>
                    <a:pt x="2633" y="950"/>
                    <a:pt x="2647" y="1016"/>
                    <a:pt x="2613" y="1033"/>
                  </a:cubicBezTo>
                  <a:cubicBezTo>
                    <a:pt x="2608" y="1035"/>
                    <a:pt x="2600" y="1036"/>
                    <a:pt x="2592" y="1036"/>
                  </a:cubicBezTo>
                  <a:cubicBezTo>
                    <a:pt x="2585" y="1036"/>
                    <a:pt x="2579" y="1035"/>
                    <a:pt x="2577" y="1033"/>
                  </a:cubicBezTo>
                  <a:cubicBezTo>
                    <a:pt x="2565" y="1017"/>
                    <a:pt x="2555" y="1011"/>
                    <a:pt x="2544" y="1011"/>
                  </a:cubicBezTo>
                  <a:cubicBezTo>
                    <a:pt x="2528" y="1011"/>
                    <a:pt x="2513" y="1024"/>
                    <a:pt x="2493" y="1032"/>
                  </a:cubicBezTo>
                  <a:cubicBezTo>
                    <a:pt x="2393" y="1071"/>
                    <a:pt x="2393" y="1070"/>
                    <a:pt x="2311" y="1152"/>
                  </a:cubicBezTo>
                  <a:lnTo>
                    <a:pt x="2300" y="1163"/>
                  </a:lnTo>
                  <a:cubicBezTo>
                    <a:pt x="2264" y="1168"/>
                    <a:pt x="2318" y="1197"/>
                    <a:pt x="2421" y="1229"/>
                  </a:cubicBezTo>
                  <a:lnTo>
                    <a:pt x="2436" y="1264"/>
                  </a:lnTo>
                  <a:cubicBezTo>
                    <a:pt x="2447" y="1289"/>
                    <a:pt x="2459" y="1341"/>
                    <a:pt x="2418" y="1341"/>
                  </a:cubicBezTo>
                  <a:cubicBezTo>
                    <a:pt x="2418" y="1341"/>
                    <a:pt x="2417" y="1341"/>
                    <a:pt x="2417" y="1341"/>
                  </a:cubicBezTo>
                  <a:cubicBezTo>
                    <a:pt x="2414" y="1341"/>
                    <a:pt x="2411" y="1341"/>
                    <a:pt x="2408" y="1341"/>
                  </a:cubicBezTo>
                  <a:cubicBezTo>
                    <a:pt x="2308" y="1341"/>
                    <a:pt x="2267" y="1404"/>
                    <a:pt x="2223" y="1450"/>
                  </a:cubicBezTo>
                  <a:cubicBezTo>
                    <a:pt x="2210" y="1463"/>
                    <a:pt x="2196" y="1468"/>
                    <a:pt x="2183" y="1468"/>
                  </a:cubicBezTo>
                  <a:cubicBezTo>
                    <a:pt x="2156" y="1468"/>
                    <a:pt x="2128" y="1449"/>
                    <a:pt x="2103" y="1449"/>
                  </a:cubicBezTo>
                  <a:cubicBezTo>
                    <a:pt x="2091" y="1449"/>
                    <a:pt x="2079" y="1454"/>
                    <a:pt x="2068" y="1469"/>
                  </a:cubicBezTo>
                  <a:cubicBezTo>
                    <a:pt x="2068" y="1470"/>
                    <a:pt x="2065" y="1470"/>
                    <a:pt x="2061" y="1470"/>
                  </a:cubicBezTo>
                  <a:cubicBezTo>
                    <a:pt x="2052" y="1470"/>
                    <a:pt x="2038" y="1469"/>
                    <a:pt x="2036" y="1465"/>
                  </a:cubicBezTo>
                  <a:cubicBezTo>
                    <a:pt x="2026" y="1454"/>
                    <a:pt x="2017" y="1436"/>
                    <a:pt x="2021" y="1424"/>
                  </a:cubicBezTo>
                  <a:lnTo>
                    <a:pt x="2025" y="1412"/>
                  </a:lnTo>
                  <a:cubicBezTo>
                    <a:pt x="2042" y="1400"/>
                    <a:pt x="1984" y="1351"/>
                    <a:pt x="1955" y="1338"/>
                  </a:cubicBezTo>
                  <a:cubicBezTo>
                    <a:pt x="1951" y="1336"/>
                    <a:pt x="1947" y="1335"/>
                    <a:pt x="1941" y="1335"/>
                  </a:cubicBezTo>
                  <a:cubicBezTo>
                    <a:pt x="1911" y="1335"/>
                    <a:pt x="1865" y="1363"/>
                    <a:pt x="1853" y="1377"/>
                  </a:cubicBezTo>
                  <a:cubicBezTo>
                    <a:pt x="1838" y="1393"/>
                    <a:pt x="1816" y="1446"/>
                    <a:pt x="1801" y="1494"/>
                  </a:cubicBezTo>
                  <a:lnTo>
                    <a:pt x="1737" y="1501"/>
                  </a:lnTo>
                  <a:lnTo>
                    <a:pt x="1691" y="1506"/>
                  </a:lnTo>
                  <a:cubicBezTo>
                    <a:pt x="1640" y="1507"/>
                    <a:pt x="1633" y="1563"/>
                    <a:pt x="1677" y="1629"/>
                  </a:cubicBezTo>
                  <a:lnTo>
                    <a:pt x="1710" y="1685"/>
                  </a:lnTo>
                  <a:lnTo>
                    <a:pt x="1714" y="1691"/>
                  </a:lnTo>
                  <a:cubicBezTo>
                    <a:pt x="1705" y="1700"/>
                    <a:pt x="1691" y="1703"/>
                    <a:pt x="1680" y="1703"/>
                  </a:cubicBezTo>
                  <a:cubicBezTo>
                    <a:pt x="1672" y="1703"/>
                    <a:pt x="1666" y="1702"/>
                    <a:pt x="1662" y="1700"/>
                  </a:cubicBezTo>
                  <a:cubicBezTo>
                    <a:pt x="1662" y="1699"/>
                    <a:pt x="1662" y="1699"/>
                    <a:pt x="1661" y="1699"/>
                  </a:cubicBezTo>
                  <a:lnTo>
                    <a:pt x="1661" y="1699"/>
                  </a:lnTo>
                  <a:cubicBezTo>
                    <a:pt x="1655" y="1699"/>
                    <a:pt x="1657" y="1742"/>
                    <a:pt x="1667" y="1798"/>
                  </a:cubicBezTo>
                  <a:lnTo>
                    <a:pt x="1597" y="1831"/>
                  </a:lnTo>
                  <a:lnTo>
                    <a:pt x="1589" y="1835"/>
                  </a:lnTo>
                  <a:cubicBezTo>
                    <a:pt x="1557" y="1850"/>
                    <a:pt x="1524" y="1857"/>
                    <a:pt x="1495" y="1857"/>
                  </a:cubicBezTo>
                  <a:cubicBezTo>
                    <a:pt x="1453" y="1857"/>
                    <a:pt x="1419" y="1843"/>
                    <a:pt x="1405" y="1816"/>
                  </a:cubicBezTo>
                  <a:lnTo>
                    <a:pt x="1498" y="1814"/>
                  </a:lnTo>
                  <a:lnTo>
                    <a:pt x="1519" y="1814"/>
                  </a:lnTo>
                  <a:cubicBezTo>
                    <a:pt x="1540" y="1802"/>
                    <a:pt x="1549" y="1775"/>
                    <a:pt x="1540" y="1754"/>
                  </a:cubicBezTo>
                  <a:lnTo>
                    <a:pt x="1524" y="1743"/>
                  </a:lnTo>
                  <a:cubicBezTo>
                    <a:pt x="1502" y="1728"/>
                    <a:pt x="1480" y="1721"/>
                    <a:pt x="1459" y="1721"/>
                  </a:cubicBezTo>
                  <a:cubicBezTo>
                    <a:pt x="1430" y="1721"/>
                    <a:pt x="1404" y="1733"/>
                    <a:pt x="1381" y="1757"/>
                  </a:cubicBezTo>
                  <a:lnTo>
                    <a:pt x="1331" y="1810"/>
                  </a:lnTo>
                  <a:cubicBezTo>
                    <a:pt x="1342" y="1876"/>
                    <a:pt x="1330" y="1920"/>
                    <a:pt x="1305" y="1920"/>
                  </a:cubicBezTo>
                  <a:cubicBezTo>
                    <a:pt x="1300" y="1920"/>
                    <a:pt x="1294" y="1918"/>
                    <a:pt x="1287" y="1913"/>
                  </a:cubicBezTo>
                  <a:lnTo>
                    <a:pt x="1257" y="1901"/>
                  </a:lnTo>
                  <a:lnTo>
                    <a:pt x="1232" y="1891"/>
                  </a:lnTo>
                  <a:cubicBezTo>
                    <a:pt x="1196" y="1904"/>
                    <a:pt x="1146" y="1916"/>
                    <a:pt x="1097" y="1927"/>
                  </a:cubicBezTo>
                  <a:lnTo>
                    <a:pt x="1097" y="1927"/>
                  </a:lnTo>
                  <a:cubicBezTo>
                    <a:pt x="1100" y="1921"/>
                    <a:pt x="1112" y="1916"/>
                    <a:pt x="1121" y="1913"/>
                  </a:cubicBezTo>
                  <a:cubicBezTo>
                    <a:pt x="1173" y="1897"/>
                    <a:pt x="1173" y="1898"/>
                    <a:pt x="1154" y="1878"/>
                  </a:cubicBezTo>
                  <a:lnTo>
                    <a:pt x="1127" y="1849"/>
                  </a:lnTo>
                  <a:cubicBezTo>
                    <a:pt x="1121" y="1842"/>
                    <a:pt x="1115" y="1836"/>
                    <a:pt x="1109" y="1830"/>
                  </a:cubicBezTo>
                  <a:lnTo>
                    <a:pt x="1109" y="1830"/>
                  </a:lnTo>
                  <a:cubicBezTo>
                    <a:pt x="1097" y="1867"/>
                    <a:pt x="1088" y="1902"/>
                    <a:pt x="1083" y="1930"/>
                  </a:cubicBezTo>
                  <a:lnTo>
                    <a:pt x="1083" y="1930"/>
                  </a:lnTo>
                  <a:cubicBezTo>
                    <a:pt x="1088" y="1929"/>
                    <a:pt x="1093" y="1928"/>
                    <a:pt x="1097" y="1927"/>
                  </a:cubicBezTo>
                  <a:lnTo>
                    <a:pt x="1097" y="1927"/>
                  </a:lnTo>
                  <a:cubicBezTo>
                    <a:pt x="1097" y="1927"/>
                    <a:pt x="1097" y="1927"/>
                    <a:pt x="1097" y="1928"/>
                  </a:cubicBezTo>
                  <a:lnTo>
                    <a:pt x="1083" y="1989"/>
                  </a:lnTo>
                  <a:cubicBezTo>
                    <a:pt x="1078" y="1980"/>
                    <a:pt x="1078" y="1959"/>
                    <a:pt x="1083" y="1930"/>
                  </a:cubicBezTo>
                  <a:lnTo>
                    <a:pt x="1083" y="1930"/>
                  </a:lnTo>
                  <a:cubicBezTo>
                    <a:pt x="1032" y="1940"/>
                    <a:pt x="986" y="1947"/>
                    <a:pt x="963" y="1947"/>
                  </a:cubicBezTo>
                  <a:cubicBezTo>
                    <a:pt x="953" y="1947"/>
                    <a:pt x="948" y="1946"/>
                    <a:pt x="948" y="1943"/>
                  </a:cubicBezTo>
                  <a:cubicBezTo>
                    <a:pt x="948" y="1928"/>
                    <a:pt x="997" y="1910"/>
                    <a:pt x="1018" y="1907"/>
                  </a:cubicBezTo>
                  <a:cubicBezTo>
                    <a:pt x="1038" y="1905"/>
                    <a:pt x="1059" y="1844"/>
                    <a:pt x="1061" y="1820"/>
                  </a:cubicBezTo>
                  <a:cubicBezTo>
                    <a:pt x="1061" y="1812"/>
                    <a:pt x="1065" y="1808"/>
                    <a:pt x="1071" y="1808"/>
                  </a:cubicBezTo>
                  <a:cubicBezTo>
                    <a:pt x="1080" y="1808"/>
                    <a:pt x="1094" y="1816"/>
                    <a:pt x="1109" y="1830"/>
                  </a:cubicBezTo>
                  <a:lnTo>
                    <a:pt x="1109" y="1830"/>
                  </a:lnTo>
                  <a:cubicBezTo>
                    <a:pt x="1115" y="1814"/>
                    <a:pt x="1121" y="1796"/>
                    <a:pt x="1128" y="1779"/>
                  </a:cubicBezTo>
                  <a:lnTo>
                    <a:pt x="1096" y="1733"/>
                  </a:lnTo>
                  <a:cubicBezTo>
                    <a:pt x="1077" y="1704"/>
                    <a:pt x="1053" y="1690"/>
                    <a:pt x="1028" y="1690"/>
                  </a:cubicBezTo>
                  <a:cubicBezTo>
                    <a:pt x="1006" y="1690"/>
                    <a:pt x="983" y="1701"/>
                    <a:pt x="961" y="1723"/>
                  </a:cubicBezTo>
                  <a:cubicBezTo>
                    <a:pt x="956" y="1731"/>
                    <a:pt x="958" y="1747"/>
                    <a:pt x="967" y="1753"/>
                  </a:cubicBezTo>
                  <a:cubicBezTo>
                    <a:pt x="1031" y="1810"/>
                    <a:pt x="1038" y="1831"/>
                    <a:pt x="979" y="1861"/>
                  </a:cubicBezTo>
                  <a:cubicBezTo>
                    <a:pt x="936" y="1883"/>
                    <a:pt x="880" y="1891"/>
                    <a:pt x="833" y="1910"/>
                  </a:cubicBezTo>
                  <a:cubicBezTo>
                    <a:pt x="804" y="1922"/>
                    <a:pt x="763" y="1941"/>
                    <a:pt x="759" y="1962"/>
                  </a:cubicBezTo>
                  <a:cubicBezTo>
                    <a:pt x="741" y="2056"/>
                    <a:pt x="748" y="2057"/>
                    <a:pt x="681" y="2095"/>
                  </a:cubicBezTo>
                  <a:lnTo>
                    <a:pt x="675" y="2099"/>
                  </a:lnTo>
                  <a:cubicBezTo>
                    <a:pt x="651" y="2092"/>
                    <a:pt x="645" y="2032"/>
                    <a:pt x="649" y="2010"/>
                  </a:cubicBezTo>
                  <a:cubicBezTo>
                    <a:pt x="653" y="1989"/>
                    <a:pt x="630" y="1968"/>
                    <a:pt x="600" y="1964"/>
                  </a:cubicBezTo>
                  <a:lnTo>
                    <a:pt x="581" y="1973"/>
                  </a:lnTo>
                  <a:cubicBezTo>
                    <a:pt x="545" y="1990"/>
                    <a:pt x="558" y="2021"/>
                    <a:pt x="577" y="2068"/>
                  </a:cubicBezTo>
                  <a:cubicBezTo>
                    <a:pt x="594" y="2113"/>
                    <a:pt x="584" y="2165"/>
                    <a:pt x="586" y="2215"/>
                  </a:cubicBezTo>
                  <a:lnTo>
                    <a:pt x="586" y="2217"/>
                  </a:lnTo>
                  <a:cubicBezTo>
                    <a:pt x="585" y="2217"/>
                    <a:pt x="584" y="2217"/>
                    <a:pt x="582" y="2217"/>
                  </a:cubicBezTo>
                  <a:cubicBezTo>
                    <a:pt x="561" y="2217"/>
                    <a:pt x="481" y="2202"/>
                    <a:pt x="486" y="2178"/>
                  </a:cubicBezTo>
                  <a:cubicBezTo>
                    <a:pt x="489" y="2168"/>
                    <a:pt x="487" y="2165"/>
                    <a:pt x="482" y="2165"/>
                  </a:cubicBezTo>
                  <a:cubicBezTo>
                    <a:pt x="474" y="2165"/>
                    <a:pt x="456" y="2178"/>
                    <a:pt x="447" y="2190"/>
                  </a:cubicBezTo>
                  <a:cubicBezTo>
                    <a:pt x="433" y="2209"/>
                    <a:pt x="401" y="2222"/>
                    <a:pt x="376" y="2222"/>
                  </a:cubicBezTo>
                  <a:lnTo>
                    <a:pt x="320" y="2222"/>
                  </a:lnTo>
                  <a:cubicBezTo>
                    <a:pt x="288" y="2222"/>
                    <a:pt x="265" y="2248"/>
                    <a:pt x="273" y="2280"/>
                  </a:cubicBezTo>
                  <a:lnTo>
                    <a:pt x="265" y="2283"/>
                  </a:lnTo>
                  <a:cubicBezTo>
                    <a:pt x="222" y="2298"/>
                    <a:pt x="170" y="2298"/>
                    <a:pt x="131" y="2318"/>
                  </a:cubicBezTo>
                  <a:cubicBezTo>
                    <a:pt x="88" y="2342"/>
                    <a:pt x="44" y="2375"/>
                    <a:pt x="23" y="2412"/>
                  </a:cubicBezTo>
                  <a:lnTo>
                    <a:pt x="0" y="2452"/>
                  </a:lnTo>
                  <a:cubicBezTo>
                    <a:pt x="9" y="2458"/>
                    <a:pt x="19" y="2460"/>
                    <a:pt x="29" y="2460"/>
                  </a:cubicBezTo>
                  <a:cubicBezTo>
                    <a:pt x="70" y="2460"/>
                    <a:pt x="117" y="2425"/>
                    <a:pt x="129" y="2402"/>
                  </a:cubicBezTo>
                  <a:cubicBezTo>
                    <a:pt x="135" y="2389"/>
                    <a:pt x="143" y="2382"/>
                    <a:pt x="151" y="2382"/>
                  </a:cubicBezTo>
                  <a:cubicBezTo>
                    <a:pt x="159" y="2382"/>
                    <a:pt x="167" y="2391"/>
                    <a:pt x="173" y="2407"/>
                  </a:cubicBezTo>
                  <a:lnTo>
                    <a:pt x="175" y="2421"/>
                  </a:lnTo>
                  <a:cubicBezTo>
                    <a:pt x="176" y="2446"/>
                    <a:pt x="172" y="2473"/>
                    <a:pt x="210" y="2473"/>
                  </a:cubicBezTo>
                  <a:cubicBezTo>
                    <a:pt x="213" y="2473"/>
                    <a:pt x="216" y="2473"/>
                    <a:pt x="219" y="2473"/>
                  </a:cubicBezTo>
                  <a:cubicBezTo>
                    <a:pt x="270" y="2468"/>
                    <a:pt x="247" y="2435"/>
                    <a:pt x="253" y="2412"/>
                  </a:cubicBezTo>
                  <a:lnTo>
                    <a:pt x="255" y="2404"/>
                  </a:lnTo>
                  <a:cubicBezTo>
                    <a:pt x="259" y="2396"/>
                    <a:pt x="353" y="2388"/>
                    <a:pt x="388" y="2388"/>
                  </a:cubicBezTo>
                  <a:cubicBezTo>
                    <a:pt x="423" y="2388"/>
                    <a:pt x="450" y="2431"/>
                    <a:pt x="450" y="2443"/>
                  </a:cubicBezTo>
                  <a:cubicBezTo>
                    <a:pt x="450" y="2451"/>
                    <a:pt x="469" y="2455"/>
                    <a:pt x="496" y="2455"/>
                  </a:cubicBezTo>
                  <a:cubicBezTo>
                    <a:pt x="517" y="2455"/>
                    <a:pt x="543" y="2452"/>
                    <a:pt x="571" y="2448"/>
                  </a:cubicBezTo>
                  <a:lnTo>
                    <a:pt x="571" y="2448"/>
                  </a:lnTo>
                  <a:lnTo>
                    <a:pt x="563" y="2522"/>
                  </a:lnTo>
                  <a:lnTo>
                    <a:pt x="563" y="2523"/>
                  </a:lnTo>
                  <a:cubicBezTo>
                    <a:pt x="563" y="2523"/>
                    <a:pt x="563" y="2523"/>
                    <a:pt x="564" y="2523"/>
                  </a:cubicBezTo>
                  <a:cubicBezTo>
                    <a:pt x="578" y="2523"/>
                    <a:pt x="599" y="2486"/>
                    <a:pt x="602" y="2472"/>
                  </a:cubicBezTo>
                  <a:cubicBezTo>
                    <a:pt x="605" y="2457"/>
                    <a:pt x="679" y="2446"/>
                    <a:pt x="701" y="2446"/>
                  </a:cubicBezTo>
                  <a:cubicBezTo>
                    <a:pt x="725" y="2446"/>
                    <a:pt x="753" y="2510"/>
                    <a:pt x="757" y="2537"/>
                  </a:cubicBezTo>
                  <a:cubicBezTo>
                    <a:pt x="758" y="2548"/>
                    <a:pt x="773" y="2551"/>
                    <a:pt x="791" y="2551"/>
                  </a:cubicBezTo>
                  <a:cubicBezTo>
                    <a:pt x="822" y="2551"/>
                    <a:pt x="864" y="2541"/>
                    <a:pt x="881" y="2534"/>
                  </a:cubicBezTo>
                  <a:cubicBezTo>
                    <a:pt x="889" y="2531"/>
                    <a:pt x="898" y="2529"/>
                    <a:pt x="907" y="2529"/>
                  </a:cubicBezTo>
                  <a:cubicBezTo>
                    <a:pt x="926" y="2529"/>
                    <a:pt x="943" y="2537"/>
                    <a:pt x="947" y="2544"/>
                  </a:cubicBezTo>
                  <a:cubicBezTo>
                    <a:pt x="948" y="2545"/>
                    <a:pt x="950" y="2546"/>
                    <a:pt x="952" y="2546"/>
                  </a:cubicBezTo>
                  <a:cubicBezTo>
                    <a:pt x="962" y="2546"/>
                    <a:pt x="984" y="2528"/>
                    <a:pt x="1008" y="2501"/>
                  </a:cubicBezTo>
                  <a:lnTo>
                    <a:pt x="1036" y="2474"/>
                  </a:lnTo>
                  <a:cubicBezTo>
                    <a:pt x="1086" y="2430"/>
                    <a:pt x="1137" y="2394"/>
                    <a:pt x="1149" y="2324"/>
                  </a:cubicBezTo>
                  <a:cubicBezTo>
                    <a:pt x="1159" y="2277"/>
                    <a:pt x="1191" y="2219"/>
                    <a:pt x="1273" y="2219"/>
                  </a:cubicBezTo>
                  <a:cubicBezTo>
                    <a:pt x="1282" y="2219"/>
                    <a:pt x="1291" y="2219"/>
                    <a:pt x="1302" y="2221"/>
                  </a:cubicBezTo>
                  <a:lnTo>
                    <a:pt x="1313" y="2222"/>
                  </a:lnTo>
                  <a:cubicBezTo>
                    <a:pt x="1317" y="2218"/>
                    <a:pt x="1323" y="2217"/>
                    <a:pt x="1329" y="2217"/>
                  </a:cubicBezTo>
                  <a:cubicBezTo>
                    <a:pt x="1357" y="2217"/>
                    <a:pt x="1402" y="2241"/>
                    <a:pt x="1417" y="2256"/>
                  </a:cubicBezTo>
                  <a:cubicBezTo>
                    <a:pt x="1436" y="2275"/>
                    <a:pt x="1321" y="2373"/>
                    <a:pt x="1268" y="2397"/>
                  </a:cubicBezTo>
                  <a:cubicBezTo>
                    <a:pt x="1215" y="2421"/>
                    <a:pt x="1283" y="2441"/>
                    <a:pt x="1323" y="2441"/>
                  </a:cubicBezTo>
                  <a:cubicBezTo>
                    <a:pt x="1363" y="2441"/>
                    <a:pt x="1404" y="2491"/>
                    <a:pt x="1406" y="2507"/>
                  </a:cubicBezTo>
                  <a:cubicBezTo>
                    <a:pt x="1410" y="2522"/>
                    <a:pt x="1421" y="2533"/>
                    <a:pt x="1425" y="2533"/>
                  </a:cubicBezTo>
                  <a:cubicBezTo>
                    <a:pt x="1429" y="2533"/>
                    <a:pt x="1440" y="2491"/>
                    <a:pt x="1442" y="2476"/>
                  </a:cubicBezTo>
                  <a:cubicBezTo>
                    <a:pt x="1445" y="2464"/>
                    <a:pt x="1475" y="2458"/>
                    <a:pt x="1519" y="2458"/>
                  </a:cubicBezTo>
                  <a:cubicBezTo>
                    <a:pt x="1540" y="2458"/>
                    <a:pt x="1564" y="2459"/>
                    <a:pt x="1589" y="2462"/>
                  </a:cubicBezTo>
                  <a:lnTo>
                    <a:pt x="1647" y="2498"/>
                  </a:lnTo>
                  <a:cubicBezTo>
                    <a:pt x="1676" y="2517"/>
                    <a:pt x="1684" y="2540"/>
                    <a:pt x="1653" y="2561"/>
                  </a:cubicBezTo>
                  <a:lnTo>
                    <a:pt x="1632" y="2577"/>
                  </a:lnTo>
                  <a:cubicBezTo>
                    <a:pt x="1626" y="2579"/>
                    <a:pt x="1620" y="2580"/>
                    <a:pt x="1615" y="2580"/>
                  </a:cubicBezTo>
                  <a:cubicBezTo>
                    <a:pt x="1584" y="2580"/>
                    <a:pt x="1554" y="2546"/>
                    <a:pt x="1550" y="2529"/>
                  </a:cubicBezTo>
                  <a:cubicBezTo>
                    <a:pt x="1550" y="2524"/>
                    <a:pt x="1547" y="2522"/>
                    <a:pt x="1542" y="2522"/>
                  </a:cubicBezTo>
                  <a:cubicBezTo>
                    <a:pt x="1527" y="2522"/>
                    <a:pt x="1496" y="2544"/>
                    <a:pt x="1462" y="2580"/>
                  </a:cubicBezTo>
                  <a:lnTo>
                    <a:pt x="1519" y="2642"/>
                  </a:lnTo>
                  <a:cubicBezTo>
                    <a:pt x="1529" y="2656"/>
                    <a:pt x="1549" y="2664"/>
                    <a:pt x="1553" y="2677"/>
                  </a:cubicBezTo>
                  <a:cubicBezTo>
                    <a:pt x="1558" y="2689"/>
                    <a:pt x="1548" y="2713"/>
                    <a:pt x="1538" y="2715"/>
                  </a:cubicBezTo>
                  <a:cubicBezTo>
                    <a:pt x="1504" y="2724"/>
                    <a:pt x="1460" y="2712"/>
                    <a:pt x="1507" y="2764"/>
                  </a:cubicBezTo>
                  <a:lnTo>
                    <a:pt x="1530" y="2787"/>
                  </a:lnTo>
                  <a:cubicBezTo>
                    <a:pt x="1523" y="2820"/>
                    <a:pt x="1438" y="2823"/>
                    <a:pt x="1368" y="2823"/>
                  </a:cubicBezTo>
                  <a:cubicBezTo>
                    <a:pt x="1354" y="2823"/>
                    <a:pt x="1341" y="2823"/>
                    <a:pt x="1329" y="2823"/>
                  </a:cubicBezTo>
                  <a:cubicBezTo>
                    <a:pt x="1308" y="2823"/>
                    <a:pt x="1290" y="2823"/>
                    <a:pt x="1281" y="2825"/>
                  </a:cubicBezTo>
                  <a:cubicBezTo>
                    <a:pt x="1279" y="2826"/>
                    <a:pt x="1277" y="2826"/>
                    <a:pt x="1275" y="2826"/>
                  </a:cubicBezTo>
                  <a:cubicBezTo>
                    <a:pt x="1238" y="2826"/>
                    <a:pt x="1224" y="2759"/>
                    <a:pt x="1209" y="2733"/>
                  </a:cubicBezTo>
                  <a:cubicBezTo>
                    <a:pt x="1202" y="2718"/>
                    <a:pt x="1177" y="2713"/>
                    <a:pt x="1150" y="2713"/>
                  </a:cubicBezTo>
                  <a:cubicBezTo>
                    <a:pt x="1124" y="2713"/>
                    <a:pt x="1097" y="2718"/>
                    <a:pt x="1083" y="2724"/>
                  </a:cubicBezTo>
                  <a:cubicBezTo>
                    <a:pt x="1076" y="2726"/>
                    <a:pt x="1068" y="2728"/>
                    <a:pt x="1058" y="2728"/>
                  </a:cubicBezTo>
                  <a:cubicBezTo>
                    <a:pt x="1030" y="2728"/>
                    <a:pt x="995" y="2716"/>
                    <a:pt x="984" y="2707"/>
                  </a:cubicBezTo>
                  <a:cubicBezTo>
                    <a:pt x="979" y="2703"/>
                    <a:pt x="973" y="2701"/>
                    <a:pt x="966" y="2701"/>
                  </a:cubicBezTo>
                  <a:cubicBezTo>
                    <a:pt x="951" y="2701"/>
                    <a:pt x="933" y="2709"/>
                    <a:pt x="916" y="2722"/>
                  </a:cubicBezTo>
                  <a:lnTo>
                    <a:pt x="913" y="2741"/>
                  </a:lnTo>
                  <a:lnTo>
                    <a:pt x="911" y="2759"/>
                  </a:lnTo>
                  <a:cubicBezTo>
                    <a:pt x="936" y="2790"/>
                    <a:pt x="841" y="2816"/>
                    <a:pt x="804" y="2816"/>
                  </a:cubicBezTo>
                  <a:cubicBezTo>
                    <a:pt x="767" y="2816"/>
                    <a:pt x="789" y="2862"/>
                    <a:pt x="807" y="2878"/>
                  </a:cubicBezTo>
                  <a:cubicBezTo>
                    <a:pt x="825" y="2893"/>
                    <a:pt x="680" y="2916"/>
                    <a:pt x="697" y="2957"/>
                  </a:cubicBezTo>
                  <a:cubicBezTo>
                    <a:pt x="716" y="2998"/>
                    <a:pt x="676" y="3037"/>
                    <a:pt x="609" y="3044"/>
                  </a:cubicBezTo>
                  <a:lnTo>
                    <a:pt x="528" y="3062"/>
                  </a:lnTo>
                  <a:lnTo>
                    <a:pt x="504" y="3067"/>
                  </a:lnTo>
                  <a:cubicBezTo>
                    <a:pt x="468" y="3042"/>
                    <a:pt x="507" y="2924"/>
                    <a:pt x="506" y="2884"/>
                  </a:cubicBezTo>
                  <a:cubicBezTo>
                    <a:pt x="506" y="2862"/>
                    <a:pt x="503" y="2850"/>
                    <a:pt x="498" y="2850"/>
                  </a:cubicBezTo>
                  <a:cubicBezTo>
                    <a:pt x="494" y="2850"/>
                    <a:pt x="489" y="2857"/>
                    <a:pt x="484" y="2873"/>
                  </a:cubicBezTo>
                  <a:lnTo>
                    <a:pt x="419" y="2882"/>
                  </a:lnTo>
                  <a:lnTo>
                    <a:pt x="290" y="2898"/>
                  </a:lnTo>
                  <a:cubicBezTo>
                    <a:pt x="295" y="2948"/>
                    <a:pt x="342" y="2983"/>
                    <a:pt x="360" y="2983"/>
                  </a:cubicBezTo>
                  <a:cubicBezTo>
                    <a:pt x="361" y="2983"/>
                    <a:pt x="361" y="2983"/>
                    <a:pt x="362" y="2983"/>
                  </a:cubicBezTo>
                  <a:cubicBezTo>
                    <a:pt x="363" y="2982"/>
                    <a:pt x="364" y="2982"/>
                    <a:pt x="365" y="2982"/>
                  </a:cubicBezTo>
                  <a:cubicBezTo>
                    <a:pt x="382" y="2982"/>
                    <a:pt x="394" y="2998"/>
                    <a:pt x="396" y="3019"/>
                  </a:cubicBezTo>
                  <a:lnTo>
                    <a:pt x="384" y="3031"/>
                  </a:lnTo>
                  <a:cubicBezTo>
                    <a:pt x="361" y="3054"/>
                    <a:pt x="361" y="3072"/>
                    <a:pt x="383" y="3098"/>
                  </a:cubicBezTo>
                  <a:cubicBezTo>
                    <a:pt x="398" y="3116"/>
                    <a:pt x="409" y="3149"/>
                    <a:pt x="399" y="3167"/>
                  </a:cubicBezTo>
                  <a:cubicBezTo>
                    <a:pt x="392" y="3181"/>
                    <a:pt x="347" y="3180"/>
                    <a:pt x="322" y="3190"/>
                  </a:cubicBezTo>
                  <a:lnTo>
                    <a:pt x="218" y="3233"/>
                  </a:lnTo>
                  <a:cubicBezTo>
                    <a:pt x="175" y="3321"/>
                    <a:pt x="166" y="3387"/>
                    <a:pt x="196" y="3387"/>
                  </a:cubicBezTo>
                  <a:cubicBezTo>
                    <a:pt x="197" y="3387"/>
                    <a:pt x="199" y="3387"/>
                    <a:pt x="201" y="3387"/>
                  </a:cubicBezTo>
                  <a:lnTo>
                    <a:pt x="229" y="3377"/>
                  </a:lnTo>
                  <a:cubicBezTo>
                    <a:pt x="263" y="3367"/>
                    <a:pt x="232" y="3315"/>
                    <a:pt x="285" y="3315"/>
                  </a:cubicBezTo>
                  <a:cubicBezTo>
                    <a:pt x="287" y="3315"/>
                    <a:pt x="289" y="3315"/>
                    <a:pt x="291" y="3316"/>
                  </a:cubicBezTo>
                  <a:lnTo>
                    <a:pt x="327" y="3318"/>
                  </a:lnTo>
                  <a:cubicBezTo>
                    <a:pt x="327" y="3318"/>
                    <a:pt x="328" y="3318"/>
                    <a:pt x="328" y="3318"/>
                  </a:cubicBezTo>
                  <a:cubicBezTo>
                    <a:pt x="361" y="3318"/>
                    <a:pt x="373" y="3383"/>
                    <a:pt x="368" y="3406"/>
                  </a:cubicBezTo>
                  <a:cubicBezTo>
                    <a:pt x="364" y="3423"/>
                    <a:pt x="383" y="3433"/>
                    <a:pt x="412" y="3433"/>
                  </a:cubicBezTo>
                  <a:cubicBezTo>
                    <a:pt x="423" y="3433"/>
                    <a:pt x="435" y="3431"/>
                    <a:pt x="447" y="3429"/>
                  </a:cubicBezTo>
                  <a:lnTo>
                    <a:pt x="481" y="3425"/>
                  </a:lnTo>
                  <a:lnTo>
                    <a:pt x="564" y="3417"/>
                  </a:lnTo>
                  <a:cubicBezTo>
                    <a:pt x="603" y="3362"/>
                    <a:pt x="630" y="3296"/>
                    <a:pt x="628" y="3273"/>
                  </a:cubicBezTo>
                  <a:lnTo>
                    <a:pt x="634" y="3271"/>
                  </a:lnTo>
                  <a:lnTo>
                    <a:pt x="694" y="3254"/>
                  </a:lnTo>
                  <a:cubicBezTo>
                    <a:pt x="702" y="3253"/>
                    <a:pt x="709" y="3252"/>
                    <a:pt x="717" y="3252"/>
                  </a:cubicBezTo>
                  <a:cubicBezTo>
                    <a:pt x="778" y="3252"/>
                    <a:pt x="815" y="3288"/>
                    <a:pt x="810" y="3306"/>
                  </a:cubicBezTo>
                  <a:cubicBezTo>
                    <a:pt x="805" y="3327"/>
                    <a:pt x="855" y="3375"/>
                    <a:pt x="922" y="3412"/>
                  </a:cubicBezTo>
                  <a:lnTo>
                    <a:pt x="982" y="3332"/>
                  </a:lnTo>
                  <a:cubicBezTo>
                    <a:pt x="984" y="3328"/>
                    <a:pt x="996" y="3324"/>
                    <a:pt x="1003" y="3324"/>
                  </a:cubicBezTo>
                  <a:cubicBezTo>
                    <a:pt x="1005" y="3324"/>
                    <a:pt x="1007" y="3324"/>
                    <a:pt x="1008" y="3325"/>
                  </a:cubicBezTo>
                  <a:cubicBezTo>
                    <a:pt x="1040" y="3347"/>
                    <a:pt x="1072" y="3356"/>
                    <a:pt x="1103" y="3356"/>
                  </a:cubicBezTo>
                  <a:cubicBezTo>
                    <a:pt x="1166" y="3356"/>
                    <a:pt x="1225" y="3321"/>
                    <a:pt x="1278" y="3301"/>
                  </a:cubicBezTo>
                  <a:lnTo>
                    <a:pt x="1347" y="3278"/>
                  </a:lnTo>
                  <a:lnTo>
                    <a:pt x="1347" y="3278"/>
                  </a:lnTo>
                  <a:cubicBezTo>
                    <a:pt x="1367" y="3305"/>
                    <a:pt x="1348" y="3344"/>
                    <a:pt x="1303" y="3362"/>
                  </a:cubicBezTo>
                  <a:lnTo>
                    <a:pt x="1277" y="3380"/>
                  </a:lnTo>
                  <a:lnTo>
                    <a:pt x="1263" y="3391"/>
                  </a:lnTo>
                  <a:cubicBezTo>
                    <a:pt x="1257" y="3410"/>
                    <a:pt x="1353" y="3457"/>
                    <a:pt x="1375" y="3485"/>
                  </a:cubicBezTo>
                  <a:cubicBezTo>
                    <a:pt x="1386" y="3501"/>
                    <a:pt x="1405" y="3509"/>
                    <a:pt x="1426" y="3509"/>
                  </a:cubicBezTo>
                  <a:cubicBezTo>
                    <a:pt x="1443" y="3509"/>
                    <a:pt x="1460" y="3504"/>
                    <a:pt x="1475" y="3493"/>
                  </a:cubicBezTo>
                  <a:lnTo>
                    <a:pt x="1511" y="3474"/>
                  </a:lnTo>
                  <a:lnTo>
                    <a:pt x="1519" y="3470"/>
                  </a:lnTo>
                  <a:cubicBezTo>
                    <a:pt x="1539" y="3480"/>
                    <a:pt x="1539" y="3505"/>
                    <a:pt x="1533" y="3511"/>
                  </a:cubicBezTo>
                  <a:cubicBezTo>
                    <a:pt x="1527" y="3517"/>
                    <a:pt x="1576" y="3544"/>
                    <a:pt x="1597" y="3552"/>
                  </a:cubicBezTo>
                  <a:cubicBezTo>
                    <a:pt x="1600" y="3553"/>
                    <a:pt x="1603" y="3554"/>
                    <a:pt x="1606" y="3554"/>
                  </a:cubicBezTo>
                  <a:cubicBezTo>
                    <a:pt x="1627" y="3554"/>
                    <a:pt x="1657" y="3531"/>
                    <a:pt x="1677" y="3501"/>
                  </a:cubicBezTo>
                  <a:lnTo>
                    <a:pt x="1708" y="3475"/>
                  </a:lnTo>
                  <a:lnTo>
                    <a:pt x="1719" y="3465"/>
                  </a:lnTo>
                  <a:cubicBezTo>
                    <a:pt x="1763" y="3474"/>
                    <a:pt x="1730" y="3551"/>
                    <a:pt x="1758" y="3567"/>
                  </a:cubicBezTo>
                  <a:cubicBezTo>
                    <a:pt x="1777" y="3579"/>
                    <a:pt x="1797" y="3585"/>
                    <a:pt x="1810" y="3585"/>
                  </a:cubicBezTo>
                  <a:cubicBezTo>
                    <a:pt x="1815" y="3585"/>
                    <a:pt x="1820" y="3584"/>
                    <a:pt x="1822" y="3582"/>
                  </a:cubicBezTo>
                  <a:lnTo>
                    <a:pt x="1826" y="3573"/>
                  </a:lnTo>
                  <a:cubicBezTo>
                    <a:pt x="1834" y="3550"/>
                    <a:pt x="1810" y="3506"/>
                    <a:pt x="1854" y="3506"/>
                  </a:cubicBezTo>
                  <a:cubicBezTo>
                    <a:pt x="1857" y="3506"/>
                    <a:pt x="1862" y="3506"/>
                    <a:pt x="1867" y="3507"/>
                  </a:cubicBezTo>
                  <a:cubicBezTo>
                    <a:pt x="1951" y="3520"/>
                    <a:pt x="1843" y="3541"/>
                    <a:pt x="1863" y="3564"/>
                  </a:cubicBezTo>
                  <a:lnTo>
                    <a:pt x="1876" y="3582"/>
                  </a:lnTo>
                  <a:cubicBezTo>
                    <a:pt x="1874" y="3596"/>
                    <a:pt x="1902" y="3605"/>
                    <a:pt x="1942" y="3605"/>
                  </a:cubicBezTo>
                  <a:cubicBezTo>
                    <a:pt x="1949" y="3605"/>
                    <a:pt x="1956" y="3605"/>
                    <a:pt x="1964" y="3604"/>
                  </a:cubicBezTo>
                  <a:lnTo>
                    <a:pt x="1976" y="3618"/>
                  </a:lnTo>
                  <a:lnTo>
                    <a:pt x="2001" y="3640"/>
                  </a:lnTo>
                  <a:cubicBezTo>
                    <a:pt x="2012" y="3677"/>
                    <a:pt x="1980" y="3725"/>
                    <a:pt x="1967" y="3729"/>
                  </a:cubicBezTo>
                  <a:cubicBezTo>
                    <a:pt x="1953" y="3735"/>
                    <a:pt x="1953" y="3772"/>
                    <a:pt x="1967" y="3810"/>
                  </a:cubicBezTo>
                  <a:lnTo>
                    <a:pt x="2027" y="3767"/>
                  </a:lnTo>
                  <a:cubicBezTo>
                    <a:pt x="2042" y="3756"/>
                    <a:pt x="2068" y="3753"/>
                    <a:pt x="2095" y="3753"/>
                  </a:cubicBezTo>
                  <a:cubicBezTo>
                    <a:pt x="2114" y="3753"/>
                    <a:pt x="2135" y="3754"/>
                    <a:pt x="2152" y="3757"/>
                  </a:cubicBezTo>
                  <a:lnTo>
                    <a:pt x="2269" y="3769"/>
                  </a:lnTo>
                  <a:cubicBezTo>
                    <a:pt x="2299" y="3710"/>
                    <a:pt x="2251" y="3661"/>
                    <a:pt x="2223" y="3661"/>
                  </a:cubicBezTo>
                  <a:cubicBezTo>
                    <a:pt x="2195" y="3661"/>
                    <a:pt x="2188" y="3694"/>
                    <a:pt x="2192" y="3701"/>
                  </a:cubicBezTo>
                  <a:cubicBezTo>
                    <a:pt x="2196" y="3709"/>
                    <a:pt x="2179" y="3720"/>
                    <a:pt x="2155" y="3725"/>
                  </a:cubicBezTo>
                  <a:lnTo>
                    <a:pt x="2149" y="3718"/>
                  </a:lnTo>
                  <a:lnTo>
                    <a:pt x="2103" y="3673"/>
                  </a:lnTo>
                  <a:cubicBezTo>
                    <a:pt x="2057" y="3620"/>
                    <a:pt x="2121" y="3541"/>
                    <a:pt x="2138" y="3515"/>
                  </a:cubicBezTo>
                  <a:cubicBezTo>
                    <a:pt x="2152" y="3493"/>
                    <a:pt x="2141" y="3479"/>
                    <a:pt x="2114" y="3479"/>
                  </a:cubicBezTo>
                  <a:cubicBezTo>
                    <a:pt x="2109" y="3479"/>
                    <a:pt x="2104" y="3479"/>
                    <a:pt x="2098" y="3480"/>
                  </a:cubicBezTo>
                  <a:lnTo>
                    <a:pt x="2097" y="3488"/>
                  </a:lnTo>
                  <a:cubicBezTo>
                    <a:pt x="2090" y="3526"/>
                    <a:pt x="2077" y="3540"/>
                    <a:pt x="2060" y="3540"/>
                  </a:cubicBezTo>
                  <a:cubicBezTo>
                    <a:pt x="2044" y="3540"/>
                    <a:pt x="2023" y="3527"/>
                    <a:pt x="2002" y="3509"/>
                  </a:cubicBezTo>
                  <a:lnTo>
                    <a:pt x="1989" y="3499"/>
                  </a:lnTo>
                  <a:cubicBezTo>
                    <a:pt x="1974" y="3476"/>
                    <a:pt x="2103" y="3397"/>
                    <a:pt x="2277" y="3322"/>
                  </a:cubicBezTo>
                  <a:lnTo>
                    <a:pt x="2462" y="3404"/>
                  </a:lnTo>
                  <a:cubicBezTo>
                    <a:pt x="2466" y="3406"/>
                    <a:pt x="2470" y="3406"/>
                    <a:pt x="2474" y="3406"/>
                  </a:cubicBezTo>
                  <a:cubicBezTo>
                    <a:pt x="2499" y="3406"/>
                    <a:pt x="2537" y="3386"/>
                    <a:pt x="2568" y="3381"/>
                  </a:cubicBezTo>
                  <a:cubicBezTo>
                    <a:pt x="2576" y="3380"/>
                    <a:pt x="2582" y="3380"/>
                    <a:pt x="2589" y="3380"/>
                  </a:cubicBezTo>
                  <a:cubicBezTo>
                    <a:pt x="2634" y="3380"/>
                    <a:pt x="2648" y="3406"/>
                    <a:pt x="2634" y="3453"/>
                  </a:cubicBezTo>
                  <a:lnTo>
                    <a:pt x="2627" y="3476"/>
                  </a:lnTo>
                  <a:cubicBezTo>
                    <a:pt x="2625" y="3506"/>
                    <a:pt x="2529" y="3556"/>
                    <a:pt x="2496" y="3571"/>
                  </a:cubicBezTo>
                  <a:cubicBezTo>
                    <a:pt x="2472" y="3582"/>
                    <a:pt x="2469" y="3588"/>
                    <a:pt x="2485" y="3588"/>
                  </a:cubicBezTo>
                  <a:cubicBezTo>
                    <a:pt x="2490" y="3588"/>
                    <a:pt x="2498" y="3588"/>
                    <a:pt x="2508" y="3586"/>
                  </a:cubicBezTo>
                  <a:lnTo>
                    <a:pt x="2517" y="3637"/>
                  </a:lnTo>
                  <a:lnTo>
                    <a:pt x="2527" y="3691"/>
                  </a:lnTo>
                  <a:cubicBezTo>
                    <a:pt x="2503" y="3696"/>
                    <a:pt x="2498" y="3698"/>
                    <a:pt x="2508" y="3698"/>
                  </a:cubicBezTo>
                  <a:cubicBezTo>
                    <a:pt x="2518" y="3698"/>
                    <a:pt x="2544" y="3696"/>
                    <a:pt x="2583" y="3691"/>
                  </a:cubicBezTo>
                  <a:lnTo>
                    <a:pt x="2660" y="3709"/>
                  </a:lnTo>
                  <a:cubicBezTo>
                    <a:pt x="2663" y="3710"/>
                    <a:pt x="2666" y="3710"/>
                    <a:pt x="2670" y="3710"/>
                  </a:cubicBezTo>
                  <a:cubicBezTo>
                    <a:pt x="2698" y="3710"/>
                    <a:pt x="2729" y="3689"/>
                    <a:pt x="2741" y="3689"/>
                  </a:cubicBezTo>
                  <a:cubicBezTo>
                    <a:pt x="2743" y="3689"/>
                    <a:pt x="2744" y="3689"/>
                    <a:pt x="2745" y="3690"/>
                  </a:cubicBezTo>
                  <a:cubicBezTo>
                    <a:pt x="2765" y="3702"/>
                    <a:pt x="2784" y="3710"/>
                    <a:pt x="2802" y="3710"/>
                  </a:cubicBezTo>
                  <a:cubicBezTo>
                    <a:pt x="2823" y="3710"/>
                    <a:pt x="2843" y="3699"/>
                    <a:pt x="2860" y="3675"/>
                  </a:cubicBezTo>
                  <a:cubicBezTo>
                    <a:pt x="2862" y="3673"/>
                    <a:pt x="2869" y="3672"/>
                    <a:pt x="2878" y="3672"/>
                  </a:cubicBezTo>
                  <a:cubicBezTo>
                    <a:pt x="2886" y="3672"/>
                    <a:pt x="2894" y="3673"/>
                    <a:pt x="2899" y="3675"/>
                  </a:cubicBezTo>
                  <a:cubicBezTo>
                    <a:pt x="2916" y="3684"/>
                    <a:pt x="2931" y="3690"/>
                    <a:pt x="2943" y="3690"/>
                  </a:cubicBezTo>
                  <a:cubicBezTo>
                    <a:pt x="2958" y="3690"/>
                    <a:pt x="2970" y="3680"/>
                    <a:pt x="2977" y="3654"/>
                  </a:cubicBezTo>
                  <a:cubicBezTo>
                    <a:pt x="2979" y="3643"/>
                    <a:pt x="3017" y="3628"/>
                    <a:pt x="3026" y="3628"/>
                  </a:cubicBezTo>
                  <a:cubicBezTo>
                    <a:pt x="3027" y="3628"/>
                    <a:pt x="3027" y="3628"/>
                    <a:pt x="3028" y="3628"/>
                  </a:cubicBezTo>
                  <a:cubicBezTo>
                    <a:pt x="3050" y="3647"/>
                    <a:pt x="3071" y="3653"/>
                    <a:pt x="3092" y="3653"/>
                  </a:cubicBezTo>
                  <a:cubicBezTo>
                    <a:pt x="3122" y="3653"/>
                    <a:pt x="3153" y="3640"/>
                    <a:pt x="3190" y="3633"/>
                  </a:cubicBezTo>
                  <a:cubicBezTo>
                    <a:pt x="3241" y="3624"/>
                    <a:pt x="3297" y="3607"/>
                    <a:pt x="3355" y="3607"/>
                  </a:cubicBezTo>
                  <a:cubicBezTo>
                    <a:pt x="3385" y="3607"/>
                    <a:pt x="3415" y="3611"/>
                    <a:pt x="3446" y="3623"/>
                  </a:cubicBezTo>
                  <a:cubicBezTo>
                    <a:pt x="3475" y="3634"/>
                    <a:pt x="3513" y="3639"/>
                    <a:pt x="3550" y="3639"/>
                  </a:cubicBezTo>
                  <a:cubicBezTo>
                    <a:pt x="3588" y="3639"/>
                    <a:pt x="3625" y="3634"/>
                    <a:pt x="3651" y="3622"/>
                  </a:cubicBezTo>
                  <a:cubicBezTo>
                    <a:pt x="3665" y="3616"/>
                    <a:pt x="3679" y="3614"/>
                    <a:pt x="3692" y="3614"/>
                  </a:cubicBezTo>
                  <a:cubicBezTo>
                    <a:pt x="3722" y="3614"/>
                    <a:pt x="3751" y="3624"/>
                    <a:pt x="3780" y="3624"/>
                  </a:cubicBezTo>
                  <a:cubicBezTo>
                    <a:pt x="3801" y="3624"/>
                    <a:pt x="3822" y="3618"/>
                    <a:pt x="3842" y="3598"/>
                  </a:cubicBezTo>
                  <a:lnTo>
                    <a:pt x="3858" y="3582"/>
                  </a:lnTo>
                  <a:cubicBezTo>
                    <a:pt x="3927" y="3590"/>
                    <a:pt x="3954" y="3624"/>
                    <a:pt x="3948" y="3630"/>
                  </a:cubicBezTo>
                  <a:cubicBezTo>
                    <a:pt x="3940" y="3637"/>
                    <a:pt x="3951" y="3650"/>
                    <a:pt x="3969" y="3661"/>
                  </a:cubicBezTo>
                  <a:lnTo>
                    <a:pt x="3976" y="3657"/>
                  </a:lnTo>
                  <a:cubicBezTo>
                    <a:pt x="4071" y="3619"/>
                    <a:pt x="4165" y="3594"/>
                    <a:pt x="4272" y="3594"/>
                  </a:cubicBezTo>
                  <a:cubicBezTo>
                    <a:pt x="4330" y="3594"/>
                    <a:pt x="4369" y="3542"/>
                    <a:pt x="4355" y="3495"/>
                  </a:cubicBezTo>
                  <a:cubicBezTo>
                    <a:pt x="4348" y="3472"/>
                    <a:pt x="4325" y="3453"/>
                    <a:pt x="4319" y="3430"/>
                  </a:cubicBezTo>
                  <a:cubicBezTo>
                    <a:pt x="4309" y="3401"/>
                    <a:pt x="4319" y="3384"/>
                    <a:pt x="4346" y="3384"/>
                  </a:cubicBezTo>
                  <a:cubicBezTo>
                    <a:pt x="4357" y="3384"/>
                    <a:pt x="4372" y="3387"/>
                    <a:pt x="4390" y="3394"/>
                  </a:cubicBezTo>
                  <a:cubicBezTo>
                    <a:pt x="4401" y="3398"/>
                    <a:pt x="4410" y="3400"/>
                    <a:pt x="4417" y="3400"/>
                  </a:cubicBezTo>
                  <a:cubicBezTo>
                    <a:pt x="4441" y="3400"/>
                    <a:pt x="4446" y="3381"/>
                    <a:pt x="4457" y="3371"/>
                  </a:cubicBezTo>
                  <a:cubicBezTo>
                    <a:pt x="4479" y="3352"/>
                    <a:pt x="4502" y="3344"/>
                    <a:pt x="4525" y="3344"/>
                  </a:cubicBezTo>
                  <a:cubicBezTo>
                    <a:pt x="4542" y="3344"/>
                    <a:pt x="4558" y="3347"/>
                    <a:pt x="4576" y="3354"/>
                  </a:cubicBezTo>
                  <a:cubicBezTo>
                    <a:pt x="4602" y="3362"/>
                    <a:pt x="4660" y="3377"/>
                    <a:pt x="4676" y="3377"/>
                  </a:cubicBezTo>
                  <a:cubicBezTo>
                    <a:pt x="4679" y="3377"/>
                    <a:pt x="4680" y="3377"/>
                    <a:pt x="4680" y="3376"/>
                  </a:cubicBezTo>
                  <a:lnTo>
                    <a:pt x="4706" y="3285"/>
                  </a:lnTo>
                  <a:cubicBezTo>
                    <a:pt x="4780" y="3301"/>
                    <a:pt x="4862" y="3359"/>
                    <a:pt x="4890" y="3412"/>
                  </a:cubicBezTo>
                  <a:lnTo>
                    <a:pt x="4890" y="3453"/>
                  </a:lnTo>
                  <a:cubicBezTo>
                    <a:pt x="4891" y="3549"/>
                    <a:pt x="4999" y="3515"/>
                    <a:pt x="5050" y="3549"/>
                  </a:cubicBezTo>
                  <a:cubicBezTo>
                    <a:pt x="5069" y="3562"/>
                    <a:pt x="5089" y="3569"/>
                    <a:pt x="5107" y="3569"/>
                  </a:cubicBezTo>
                  <a:cubicBezTo>
                    <a:pt x="5134" y="3569"/>
                    <a:pt x="5160" y="3555"/>
                    <a:pt x="5181" y="3531"/>
                  </a:cubicBezTo>
                  <a:cubicBezTo>
                    <a:pt x="5200" y="3510"/>
                    <a:pt x="5228" y="3496"/>
                    <a:pt x="5252" y="3496"/>
                  </a:cubicBezTo>
                  <a:cubicBezTo>
                    <a:pt x="5262" y="3496"/>
                    <a:pt x="5271" y="3498"/>
                    <a:pt x="5279" y="3503"/>
                  </a:cubicBezTo>
                  <a:cubicBezTo>
                    <a:pt x="5296" y="3514"/>
                    <a:pt x="5311" y="3517"/>
                    <a:pt x="5326" y="3517"/>
                  </a:cubicBezTo>
                  <a:cubicBezTo>
                    <a:pt x="5353" y="3517"/>
                    <a:pt x="5376" y="3505"/>
                    <a:pt x="5403" y="3502"/>
                  </a:cubicBezTo>
                  <a:lnTo>
                    <a:pt x="5450" y="3495"/>
                  </a:lnTo>
                  <a:cubicBezTo>
                    <a:pt x="5515" y="3495"/>
                    <a:pt x="5546" y="3470"/>
                    <a:pt x="5520" y="3440"/>
                  </a:cubicBezTo>
                  <a:lnTo>
                    <a:pt x="5510" y="3418"/>
                  </a:lnTo>
                  <a:cubicBezTo>
                    <a:pt x="5505" y="3408"/>
                    <a:pt x="5515" y="3384"/>
                    <a:pt x="5526" y="3379"/>
                  </a:cubicBezTo>
                  <a:cubicBezTo>
                    <a:pt x="5529" y="3378"/>
                    <a:pt x="5534" y="3377"/>
                    <a:pt x="5540" y="3377"/>
                  </a:cubicBezTo>
                  <a:cubicBezTo>
                    <a:pt x="5553" y="3377"/>
                    <a:pt x="5570" y="3381"/>
                    <a:pt x="5575" y="3388"/>
                  </a:cubicBezTo>
                  <a:lnTo>
                    <a:pt x="5610" y="3425"/>
                  </a:lnTo>
                  <a:cubicBezTo>
                    <a:pt x="5634" y="3455"/>
                    <a:pt x="5658" y="3472"/>
                    <a:pt x="5674" y="3472"/>
                  </a:cubicBezTo>
                  <a:cubicBezTo>
                    <a:pt x="5682" y="3472"/>
                    <a:pt x="5688" y="3468"/>
                    <a:pt x="5691" y="3461"/>
                  </a:cubicBezTo>
                  <a:lnTo>
                    <a:pt x="5686" y="3444"/>
                  </a:lnTo>
                  <a:lnTo>
                    <a:pt x="5683" y="3433"/>
                  </a:lnTo>
                  <a:cubicBezTo>
                    <a:pt x="5680" y="3420"/>
                    <a:pt x="5691" y="3408"/>
                    <a:pt x="5707" y="3404"/>
                  </a:cubicBezTo>
                  <a:lnTo>
                    <a:pt x="5712" y="3408"/>
                  </a:lnTo>
                  <a:lnTo>
                    <a:pt x="5755" y="3448"/>
                  </a:lnTo>
                  <a:cubicBezTo>
                    <a:pt x="5785" y="3478"/>
                    <a:pt x="5828" y="3495"/>
                    <a:pt x="5866" y="3495"/>
                  </a:cubicBezTo>
                  <a:cubicBezTo>
                    <a:pt x="5883" y="3495"/>
                    <a:pt x="5899" y="3492"/>
                    <a:pt x="5913" y="3484"/>
                  </a:cubicBezTo>
                  <a:lnTo>
                    <a:pt x="5958" y="3471"/>
                  </a:lnTo>
                  <a:cubicBezTo>
                    <a:pt x="5965" y="3469"/>
                    <a:pt x="5971" y="3468"/>
                    <a:pt x="5976" y="3468"/>
                  </a:cubicBezTo>
                  <a:cubicBezTo>
                    <a:pt x="6002" y="3468"/>
                    <a:pt x="6011" y="3490"/>
                    <a:pt x="6009" y="3516"/>
                  </a:cubicBezTo>
                  <a:lnTo>
                    <a:pt x="6009" y="3518"/>
                  </a:lnTo>
                  <a:cubicBezTo>
                    <a:pt x="6009" y="3518"/>
                    <a:pt x="6010" y="3519"/>
                    <a:pt x="6011" y="3519"/>
                  </a:cubicBezTo>
                  <a:cubicBezTo>
                    <a:pt x="6027" y="3519"/>
                    <a:pt x="6047" y="3481"/>
                    <a:pt x="6050" y="3466"/>
                  </a:cubicBezTo>
                  <a:cubicBezTo>
                    <a:pt x="6052" y="3449"/>
                    <a:pt x="6211" y="3441"/>
                    <a:pt x="6267" y="3436"/>
                  </a:cubicBezTo>
                  <a:cubicBezTo>
                    <a:pt x="6270" y="3436"/>
                    <a:pt x="6273" y="3435"/>
                    <a:pt x="6277" y="3435"/>
                  </a:cubicBezTo>
                  <a:cubicBezTo>
                    <a:pt x="6331" y="3435"/>
                    <a:pt x="6392" y="3471"/>
                    <a:pt x="6400" y="3482"/>
                  </a:cubicBezTo>
                  <a:cubicBezTo>
                    <a:pt x="6402" y="3485"/>
                    <a:pt x="6404" y="3486"/>
                    <a:pt x="6406" y="3486"/>
                  </a:cubicBezTo>
                  <a:cubicBezTo>
                    <a:pt x="6415" y="3486"/>
                    <a:pt x="6428" y="3470"/>
                    <a:pt x="6432" y="3464"/>
                  </a:cubicBezTo>
                  <a:cubicBezTo>
                    <a:pt x="6435" y="3459"/>
                    <a:pt x="6444" y="3457"/>
                    <a:pt x="6457" y="3457"/>
                  </a:cubicBezTo>
                  <a:cubicBezTo>
                    <a:pt x="6471" y="3457"/>
                    <a:pt x="6489" y="3459"/>
                    <a:pt x="6508" y="3465"/>
                  </a:cubicBezTo>
                  <a:lnTo>
                    <a:pt x="6536" y="3431"/>
                  </a:lnTo>
                  <a:cubicBezTo>
                    <a:pt x="6551" y="3412"/>
                    <a:pt x="6567" y="3405"/>
                    <a:pt x="6581" y="3405"/>
                  </a:cubicBezTo>
                  <a:cubicBezTo>
                    <a:pt x="6603" y="3405"/>
                    <a:pt x="6624" y="3421"/>
                    <a:pt x="6642" y="3440"/>
                  </a:cubicBezTo>
                  <a:lnTo>
                    <a:pt x="6661" y="3461"/>
                  </a:lnTo>
                  <a:cubicBezTo>
                    <a:pt x="6671" y="3475"/>
                    <a:pt x="6688" y="3482"/>
                    <a:pt x="6708" y="3482"/>
                  </a:cubicBezTo>
                  <a:cubicBezTo>
                    <a:pt x="6740" y="3482"/>
                    <a:pt x="6782" y="3465"/>
                    <a:pt x="6821" y="3433"/>
                  </a:cubicBezTo>
                  <a:lnTo>
                    <a:pt x="6901" y="3438"/>
                  </a:lnTo>
                  <a:cubicBezTo>
                    <a:pt x="6901" y="3438"/>
                    <a:pt x="6902" y="3438"/>
                    <a:pt x="6902" y="3438"/>
                  </a:cubicBezTo>
                  <a:cubicBezTo>
                    <a:pt x="6928" y="3438"/>
                    <a:pt x="6954" y="3414"/>
                    <a:pt x="6977" y="3414"/>
                  </a:cubicBezTo>
                  <a:cubicBezTo>
                    <a:pt x="6979" y="3414"/>
                    <a:pt x="6980" y="3414"/>
                    <a:pt x="6982" y="3414"/>
                  </a:cubicBezTo>
                  <a:cubicBezTo>
                    <a:pt x="6998" y="3417"/>
                    <a:pt x="7004" y="3455"/>
                    <a:pt x="7024" y="3467"/>
                  </a:cubicBezTo>
                  <a:cubicBezTo>
                    <a:pt x="7030" y="3470"/>
                    <a:pt x="7038" y="3471"/>
                    <a:pt x="7047" y="3471"/>
                  </a:cubicBezTo>
                  <a:cubicBezTo>
                    <a:pt x="7058" y="3471"/>
                    <a:pt x="7071" y="3469"/>
                    <a:pt x="7082" y="3469"/>
                  </a:cubicBezTo>
                  <a:cubicBezTo>
                    <a:pt x="7088" y="3469"/>
                    <a:pt x="7094" y="3470"/>
                    <a:pt x="7099" y="3471"/>
                  </a:cubicBezTo>
                  <a:lnTo>
                    <a:pt x="7116" y="3475"/>
                  </a:lnTo>
                  <a:cubicBezTo>
                    <a:pt x="7118" y="3477"/>
                    <a:pt x="7121" y="3478"/>
                    <a:pt x="7124" y="3478"/>
                  </a:cubicBezTo>
                  <a:cubicBezTo>
                    <a:pt x="7141" y="3478"/>
                    <a:pt x="7146" y="3423"/>
                    <a:pt x="7139" y="3404"/>
                  </a:cubicBezTo>
                  <a:cubicBezTo>
                    <a:pt x="7131" y="3382"/>
                    <a:pt x="7185" y="3304"/>
                    <a:pt x="7181" y="3273"/>
                  </a:cubicBezTo>
                  <a:cubicBezTo>
                    <a:pt x="7179" y="3256"/>
                    <a:pt x="7185" y="3247"/>
                    <a:pt x="7197" y="3247"/>
                  </a:cubicBezTo>
                  <a:cubicBezTo>
                    <a:pt x="7205" y="3247"/>
                    <a:pt x="7216" y="3252"/>
                    <a:pt x="7229" y="3262"/>
                  </a:cubicBezTo>
                  <a:lnTo>
                    <a:pt x="7253" y="3283"/>
                  </a:lnTo>
                  <a:cubicBezTo>
                    <a:pt x="7259" y="3288"/>
                    <a:pt x="7268" y="3303"/>
                    <a:pt x="7266" y="3303"/>
                  </a:cubicBezTo>
                  <a:lnTo>
                    <a:pt x="7228" y="3325"/>
                  </a:lnTo>
                  <a:cubicBezTo>
                    <a:pt x="7252" y="3344"/>
                    <a:pt x="7270" y="3392"/>
                    <a:pt x="7268" y="3430"/>
                  </a:cubicBezTo>
                  <a:lnTo>
                    <a:pt x="7309" y="3437"/>
                  </a:lnTo>
                  <a:cubicBezTo>
                    <a:pt x="7317" y="3438"/>
                    <a:pt x="7327" y="3439"/>
                    <a:pt x="7336" y="3439"/>
                  </a:cubicBezTo>
                  <a:cubicBezTo>
                    <a:pt x="7369" y="3439"/>
                    <a:pt x="7405" y="3431"/>
                    <a:pt x="7430" y="3418"/>
                  </a:cubicBezTo>
                  <a:cubicBezTo>
                    <a:pt x="7445" y="3411"/>
                    <a:pt x="7458" y="3408"/>
                    <a:pt x="7469" y="3408"/>
                  </a:cubicBezTo>
                  <a:cubicBezTo>
                    <a:pt x="7494" y="3408"/>
                    <a:pt x="7510" y="3425"/>
                    <a:pt x="7523" y="3442"/>
                  </a:cubicBezTo>
                  <a:cubicBezTo>
                    <a:pt x="7538" y="3461"/>
                    <a:pt x="7533" y="3490"/>
                    <a:pt x="7545" y="3512"/>
                  </a:cubicBezTo>
                  <a:cubicBezTo>
                    <a:pt x="7550" y="3522"/>
                    <a:pt x="7571" y="3532"/>
                    <a:pt x="7584" y="3532"/>
                  </a:cubicBezTo>
                  <a:cubicBezTo>
                    <a:pt x="7585" y="3532"/>
                    <a:pt x="7586" y="3532"/>
                    <a:pt x="7586" y="3531"/>
                  </a:cubicBezTo>
                  <a:cubicBezTo>
                    <a:pt x="7598" y="3530"/>
                    <a:pt x="7617" y="3515"/>
                    <a:pt x="7618" y="3505"/>
                  </a:cubicBezTo>
                  <a:lnTo>
                    <a:pt x="7622" y="3475"/>
                  </a:lnTo>
                  <a:cubicBezTo>
                    <a:pt x="7620" y="3452"/>
                    <a:pt x="7663" y="3439"/>
                    <a:pt x="7728" y="3439"/>
                  </a:cubicBezTo>
                  <a:cubicBezTo>
                    <a:pt x="7763" y="3439"/>
                    <a:pt x="7804" y="3443"/>
                    <a:pt x="7849" y="3450"/>
                  </a:cubicBezTo>
                  <a:lnTo>
                    <a:pt x="7951" y="3429"/>
                  </a:lnTo>
                  <a:lnTo>
                    <a:pt x="8000" y="3418"/>
                  </a:lnTo>
                  <a:cubicBezTo>
                    <a:pt x="8009" y="3421"/>
                    <a:pt x="8019" y="3423"/>
                    <a:pt x="8030" y="3423"/>
                  </a:cubicBezTo>
                  <a:cubicBezTo>
                    <a:pt x="8060" y="3423"/>
                    <a:pt x="8094" y="3412"/>
                    <a:pt x="8118" y="3394"/>
                  </a:cubicBezTo>
                  <a:lnTo>
                    <a:pt x="8168" y="3429"/>
                  </a:lnTo>
                  <a:cubicBezTo>
                    <a:pt x="8183" y="3439"/>
                    <a:pt x="8211" y="3445"/>
                    <a:pt x="8238" y="3445"/>
                  </a:cubicBezTo>
                  <a:cubicBezTo>
                    <a:pt x="8260" y="3445"/>
                    <a:pt x="8280" y="3441"/>
                    <a:pt x="8292" y="3434"/>
                  </a:cubicBezTo>
                  <a:cubicBezTo>
                    <a:pt x="8334" y="3407"/>
                    <a:pt x="8381" y="3398"/>
                    <a:pt x="8427" y="3398"/>
                  </a:cubicBezTo>
                  <a:cubicBezTo>
                    <a:pt x="8469" y="3398"/>
                    <a:pt x="8511" y="3406"/>
                    <a:pt x="8545" y="3414"/>
                  </a:cubicBezTo>
                  <a:lnTo>
                    <a:pt x="8622" y="3434"/>
                  </a:lnTo>
                  <a:cubicBezTo>
                    <a:pt x="8628" y="3427"/>
                    <a:pt x="8636" y="3424"/>
                    <a:pt x="8645" y="3424"/>
                  </a:cubicBezTo>
                  <a:cubicBezTo>
                    <a:pt x="8679" y="3424"/>
                    <a:pt x="8721" y="3460"/>
                    <a:pt x="8699" y="3469"/>
                  </a:cubicBezTo>
                  <a:cubicBezTo>
                    <a:pt x="8671" y="3480"/>
                    <a:pt x="8705" y="3516"/>
                    <a:pt x="8729" y="3527"/>
                  </a:cubicBezTo>
                  <a:cubicBezTo>
                    <a:pt x="8731" y="3528"/>
                    <a:pt x="8733" y="3529"/>
                    <a:pt x="8735" y="3529"/>
                  </a:cubicBezTo>
                  <a:cubicBezTo>
                    <a:pt x="8757" y="3529"/>
                    <a:pt x="8774" y="3467"/>
                    <a:pt x="8774" y="3443"/>
                  </a:cubicBezTo>
                  <a:cubicBezTo>
                    <a:pt x="8774" y="3419"/>
                    <a:pt x="8809" y="3402"/>
                    <a:pt x="8853" y="3402"/>
                  </a:cubicBezTo>
                  <a:cubicBezTo>
                    <a:pt x="8857" y="3402"/>
                    <a:pt x="8860" y="3402"/>
                    <a:pt x="8864" y="3402"/>
                  </a:cubicBezTo>
                  <a:lnTo>
                    <a:pt x="8907" y="3408"/>
                  </a:lnTo>
                  <a:cubicBezTo>
                    <a:pt x="8937" y="3413"/>
                    <a:pt x="8982" y="3416"/>
                    <a:pt x="9027" y="3416"/>
                  </a:cubicBezTo>
                  <a:cubicBezTo>
                    <a:pt x="9094" y="3416"/>
                    <a:pt x="9161" y="3410"/>
                    <a:pt x="9183" y="3398"/>
                  </a:cubicBezTo>
                  <a:cubicBezTo>
                    <a:pt x="9205" y="3384"/>
                    <a:pt x="9224" y="3373"/>
                    <a:pt x="9238" y="3373"/>
                  </a:cubicBezTo>
                  <a:cubicBezTo>
                    <a:pt x="9253" y="3373"/>
                    <a:pt x="9263" y="3384"/>
                    <a:pt x="9270" y="3416"/>
                  </a:cubicBezTo>
                  <a:cubicBezTo>
                    <a:pt x="9275" y="3437"/>
                    <a:pt x="9291" y="3443"/>
                    <a:pt x="9308" y="3443"/>
                  </a:cubicBezTo>
                  <a:cubicBezTo>
                    <a:pt x="9322" y="3443"/>
                    <a:pt x="9336" y="3440"/>
                    <a:pt x="9347" y="3438"/>
                  </a:cubicBezTo>
                  <a:cubicBezTo>
                    <a:pt x="9412" y="3428"/>
                    <a:pt x="9474" y="3408"/>
                    <a:pt x="9536" y="3394"/>
                  </a:cubicBezTo>
                  <a:cubicBezTo>
                    <a:pt x="9560" y="3388"/>
                    <a:pt x="9587" y="3376"/>
                    <a:pt x="9609" y="3376"/>
                  </a:cubicBezTo>
                  <a:cubicBezTo>
                    <a:pt x="9614" y="3376"/>
                    <a:pt x="9618" y="3377"/>
                    <a:pt x="9623" y="3378"/>
                  </a:cubicBezTo>
                  <a:cubicBezTo>
                    <a:pt x="9661" y="3391"/>
                    <a:pt x="9690" y="3432"/>
                    <a:pt x="9727" y="3435"/>
                  </a:cubicBezTo>
                  <a:cubicBezTo>
                    <a:pt x="9730" y="3435"/>
                    <a:pt x="9734" y="3435"/>
                    <a:pt x="9737" y="3435"/>
                  </a:cubicBezTo>
                  <a:cubicBezTo>
                    <a:pt x="9778" y="3435"/>
                    <a:pt x="9822" y="3416"/>
                    <a:pt x="9864" y="3408"/>
                  </a:cubicBezTo>
                  <a:cubicBezTo>
                    <a:pt x="9868" y="3408"/>
                    <a:pt x="9871" y="3407"/>
                    <a:pt x="9875" y="3407"/>
                  </a:cubicBezTo>
                  <a:cubicBezTo>
                    <a:pt x="9890" y="3407"/>
                    <a:pt x="9907" y="3411"/>
                    <a:pt x="9916" y="3418"/>
                  </a:cubicBezTo>
                  <a:cubicBezTo>
                    <a:pt x="9932" y="3434"/>
                    <a:pt x="9946" y="3439"/>
                    <a:pt x="9959" y="3439"/>
                  </a:cubicBezTo>
                  <a:cubicBezTo>
                    <a:pt x="9982" y="3439"/>
                    <a:pt x="10001" y="3420"/>
                    <a:pt x="10024" y="3406"/>
                  </a:cubicBezTo>
                  <a:lnTo>
                    <a:pt x="10044" y="3393"/>
                  </a:lnTo>
                  <a:cubicBezTo>
                    <a:pt x="10047" y="3392"/>
                    <a:pt x="10050" y="3392"/>
                    <a:pt x="10053" y="3392"/>
                  </a:cubicBezTo>
                  <a:cubicBezTo>
                    <a:pt x="10088" y="3392"/>
                    <a:pt x="10152" y="3420"/>
                    <a:pt x="10202" y="3457"/>
                  </a:cubicBezTo>
                  <a:lnTo>
                    <a:pt x="10270" y="3419"/>
                  </a:lnTo>
                  <a:lnTo>
                    <a:pt x="10360" y="3370"/>
                  </a:lnTo>
                  <a:cubicBezTo>
                    <a:pt x="10367" y="3418"/>
                    <a:pt x="10385" y="3448"/>
                    <a:pt x="10404" y="3448"/>
                  </a:cubicBezTo>
                  <a:cubicBezTo>
                    <a:pt x="10408" y="3448"/>
                    <a:pt x="10412" y="3447"/>
                    <a:pt x="10416" y="3444"/>
                  </a:cubicBezTo>
                  <a:lnTo>
                    <a:pt x="10444" y="3440"/>
                  </a:lnTo>
                  <a:lnTo>
                    <a:pt x="10516" y="3429"/>
                  </a:lnTo>
                  <a:cubicBezTo>
                    <a:pt x="10520" y="3429"/>
                    <a:pt x="10525" y="3429"/>
                    <a:pt x="10529" y="3429"/>
                  </a:cubicBezTo>
                  <a:cubicBezTo>
                    <a:pt x="10606" y="3429"/>
                    <a:pt x="10686" y="3405"/>
                    <a:pt x="10694" y="3394"/>
                  </a:cubicBezTo>
                  <a:cubicBezTo>
                    <a:pt x="10695" y="3392"/>
                    <a:pt x="10697" y="3392"/>
                    <a:pt x="10699" y="3392"/>
                  </a:cubicBezTo>
                  <a:cubicBezTo>
                    <a:pt x="10717" y="3392"/>
                    <a:pt x="10763" y="3427"/>
                    <a:pt x="10779" y="3444"/>
                  </a:cubicBezTo>
                  <a:cubicBezTo>
                    <a:pt x="10782" y="3448"/>
                    <a:pt x="10787" y="3450"/>
                    <a:pt x="10794" y="3450"/>
                  </a:cubicBezTo>
                  <a:cubicBezTo>
                    <a:pt x="10821" y="3450"/>
                    <a:pt x="10873" y="3417"/>
                    <a:pt x="10922" y="3367"/>
                  </a:cubicBezTo>
                  <a:lnTo>
                    <a:pt x="11016" y="3432"/>
                  </a:lnTo>
                  <a:cubicBezTo>
                    <a:pt x="11023" y="3437"/>
                    <a:pt x="11036" y="3439"/>
                    <a:pt x="11050" y="3439"/>
                  </a:cubicBezTo>
                  <a:cubicBezTo>
                    <a:pt x="11082" y="3439"/>
                    <a:pt x="11125" y="3429"/>
                    <a:pt x="11153" y="3418"/>
                  </a:cubicBezTo>
                  <a:cubicBezTo>
                    <a:pt x="11173" y="3411"/>
                    <a:pt x="11190" y="3407"/>
                    <a:pt x="11206" y="3407"/>
                  </a:cubicBezTo>
                  <a:cubicBezTo>
                    <a:pt x="11234" y="3407"/>
                    <a:pt x="11258" y="3418"/>
                    <a:pt x="11287" y="3437"/>
                  </a:cubicBezTo>
                  <a:cubicBezTo>
                    <a:pt x="11323" y="3461"/>
                    <a:pt x="11349" y="3472"/>
                    <a:pt x="11377" y="3472"/>
                  </a:cubicBezTo>
                  <a:cubicBezTo>
                    <a:pt x="11407" y="3472"/>
                    <a:pt x="11438" y="3459"/>
                    <a:pt x="11482" y="3435"/>
                  </a:cubicBezTo>
                  <a:cubicBezTo>
                    <a:pt x="11500" y="3425"/>
                    <a:pt x="11510" y="3420"/>
                    <a:pt x="11522" y="3420"/>
                  </a:cubicBezTo>
                  <a:cubicBezTo>
                    <a:pt x="11539" y="3420"/>
                    <a:pt x="11561" y="3430"/>
                    <a:pt x="11613" y="3454"/>
                  </a:cubicBezTo>
                  <a:cubicBezTo>
                    <a:pt x="11620" y="3458"/>
                    <a:pt x="11631" y="3463"/>
                    <a:pt x="11636" y="3463"/>
                  </a:cubicBezTo>
                  <a:cubicBezTo>
                    <a:pt x="11637" y="3463"/>
                    <a:pt x="11638" y="3463"/>
                    <a:pt x="11638" y="3463"/>
                  </a:cubicBezTo>
                  <a:cubicBezTo>
                    <a:pt x="11663" y="3445"/>
                    <a:pt x="11692" y="3441"/>
                    <a:pt x="11721" y="3441"/>
                  </a:cubicBezTo>
                  <a:cubicBezTo>
                    <a:pt x="11747" y="3441"/>
                    <a:pt x="11775" y="3445"/>
                    <a:pt x="11799" y="3445"/>
                  </a:cubicBezTo>
                  <a:cubicBezTo>
                    <a:pt x="11819" y="3445"/>
                    <a:pt x="11838" y="3443"/>
                    <a:pt x="11853" y="3434"/>
                  </a:cubicBezTo>
                  <a:cubicBezTo>
                    <a:pt x="11880" y="3418"/>
                    <a:pt x="11901" y="3411"/>
                    <a:pt x="11920" y="3411"/>
                  </a:cubicBezTo>
                  <a:cubicBezTo>
                    <a:pt x="11947" y="3411"/>
                    <a:pt x="11968" y="3427"/>
                    <a:pt x="11991" y="3450"/>
                  </a:cubicBezTo>
                  <a:lnTo>
                    <a:pt x="12009" y="3470"/>
                  </a:lnTo>
                  <a:cubicBezTo>
                    <a:pt x="12015" y="3479"/>
                    <a:pt x="12023" y="3483"/>
                    <a:pt x="12032" y="3483"/>
                  </a:cubicBezTo>
                  <a:cubicBezTo>
                    <a:pt x="12053" y="3483"/>
                    <a:pt x="12081" y="3461"/>
                    <a:pt x="12105" y="3422"/>
                  </a:cubicBezTo>
                  <a:lnTo>
                    <a:pt x="12150" y="3457"/>
                  </a:lnTo>
                  <a:lnTo>
                    <a:pt x="12182" y="3481"/>
                  </a:lnTo>
                  <a:cubicBezTo>
                    <a:pt x="12196" y="3495"/>
                    <a:pt x="12219" y="3502"/>
                    <a:pt x="12244" y="3502"/>
                  </a:cubicBezTo>
                  <a:cubicBezTo>
                    <a:pt x="12266" y="3502"/>
                    <a:pt x="12290" y="3496"/>
                    <a:pt x="12311" y="3484"/>
                  </a:cubicBezTo>
                  <a:lnTo>
                    <a:pt x="12349" y="3470"/>
                  </a:lnTo>
                  <a:lnTo>
                    <a:pt x="12413" y="3446"/>
                  </a:lnTo>
                  <a:cubicBezTo>
                    <a:pt x="12419" y="3468"/>
                    <a:pt x="12423" y="3479"/>
                    <a:pt x="12424" y="3479"/>
                  </a:cubicBezTo>
                  <a:cubicBezTo>
                    <a:pt x="12424" y="3479"/>
                    <a:pt x="12422" y="3468"/>
                    <a:pt x="12416" y="3445"/>
                  </a:cubicBezTo>
                  <a:lnTo>
                    <a:pt x="12490" y="3438"/>
                  </a:lnTo>
                  <a:cubicBezTo>
                    <a:pt x="12493" y="3437"/>
                    <a:pt x="12496" y="3437"/>
                    <a:pt x="12499" y="3437"/>
                  </a:cubicBezTo>
                  <a:cubicBezTo>
                    <a:pt x="12546" y="3437"/>
                    <a:pt x="12519" y="3487"/>
                    <a:pt x="12549" y="3501"/>
                  </a:cubicBezTo>
                  <a:lnTo>
                    <a:pt x="12565" y="3507"/>
                  </a:lnTo>
                  <a:cubicBezTo>
                    <a:pt x="12568" y="3509"/>
                    <a:pt x="12571" y="3510"/>
                    <a:pt x="12575" y="3510"/>
                  </a:cubicBezTo>
                  <a:cubicBezTo>
                    <a:pt x="12587" y="3510"/>
                    <a:pt x="12601" y="3496"/>
                    <a:pt x="12608" y="3471"/>
                  </a:cubicBezTo>
                  <a:lnTo>
                    <a:pt x="12671" y="3462"/>
                  </a:lnTo>
                  <a:cubicBezTo>
                    <a:pt x="12679" y="3460"/>
                    <a:pt x="12689" y="3460"/>
                    <a:pt x="12698" y="3460"/>
                  </a:cubicBezTo>
                  <a:cubicBezTo>
                    <a:pt x="12712" y="3460"/>
                    <a:pt x="12726" y="3461"/>
                    <a:pt x="12740" y="3461"/>
                  </a:cubicBezTo>
                  <a:cubicBezTo>
                    <a:pt x="12779" y="3461"/>
                    <a:pt x="12819" y="3456"/>
                    <a:pt x="12847" y="3418"/>
                  </a:cubicBezTo>
                  <a:lnTo>
                    <a:pt x="12868" y="3392"/>
                  </a:lnTo>
                  <a:cubicBezTo>
                    <a:pt x="12921" y="3415"/>
                    <a:pt x="12942" y="3455"/>
                    <a:pt x="12912" y="3479"/>
                  </a:cubicBezTo>
                  <a:lnTo>
                    <a:pt x="12894" y="3503"/>
                  </a:lnTo>
                  <a:lnTo>
                    <a:pt x="12883" y="3516"/>
                  </a:lnTo>
                  <a:cubicBezTo>
                    <a:pt x="12886" y="3535"/>
                    <a:pt x="12910" y="3549"/>
                    <a:pt x="12939" y="3549"/>
                  </a:cubicBezTo>
                  <a:cubicBezTo>
                    <a:pt x="12943" y="3549"/>
                    <a:pt x="12946" y="3548"/>
                    <a:pt x="12950" y="3548"/>
                  </a:cubicBezTo>
                  <a:lnTo>
                    <a:pt x="12950" y="3543"/>
                  </a:lnTo>
                  <a:cubicBezTo>
                    <a:pt x="12953" y="3504"/>
                    <a:pt x="12971" y="3493"/>
                    <a:pt x="12993" y="3493"/>
                  </a:cubicBezTo>
                  <a:cubicBezTo>
                    <a:pt x="13013" y="3493"/>
                    <a:pt x="13038" y="3502"/>
                    <a:pt x="13058" y="3506"/>
                  </a:cubicBezTo>
                  <a:lnTo>
                    <a:pt x="13084" y="3510"/>
                  </a:lnTo>
                  <a:cubicBezTo>
                    <a:pt x="13088" y="3512"/>
                    <a:pt x="13092" y="3513"/>
                    <a:pt x="13097" y="3513"/>
                  </a:cubicBezTo>
                  <a:cubicBezTo>
                    <a:pt x="13121" y="3513"/>
                    <a:pt x="13149" y="3490"/>
                    <a:pt x="13154" y="3481"/>
                  </a:cubicBezTo>
                  <a:cubicBezTo>
                    <a:pt x="13154" y="3480"/>
                    <a:pt x="13155" y="3480"/>
                    <a:pt x="13156" y="3480"/>
                  </a:cubicBezTo>
                  <a:cubicBezTo>
                    <a:pt x="13169" y="3480"/>
                    <a:pt x="13242" y="3553"/>
                    <a:pt x="13277" y="3573"/>
                  </a:cubicBezTo>
                  <a:cubicBezTo>
                    <a:pt x="13288" y="3579"/>
                    <a:pt x="13309" y="3581"/>
                    <a:pt x="13332" y="3581"/>
                  </a:cubicBezTo>
                  <a:cubicBezTo>
                    <a:pt x="13384" y="3581"/>
                    <a:pt x="13450" y="3567"/>
                    <a:pt x="13454" y="3546"/>
                  </a:cubicBezTo>
                  <a:cubicBezTo>
                    <a:pt x="13456" y="3530"/>
                    <a:pt x="13479" y="3527"/>
                    <a:pt x="13505" y="3527"/>
                  </a:cubicBezTo>
                  <a:cubicBezTo>
                    <a:pt x="13531" y="3527"/>
                    <a:pt x="13561" y="3530"/>
                    <a:pt x="13576" y="3530"/>
                  </a:cubicBezTo>
                  <a:cubicBezTo>
                    <a:pt x="13607" y="3530"/>
                    <a:pt x="13647" y="3579"/>
                    <a:pt x="13653" y="3598"/>
                  </a:cubicBezTo>
                  <a:cubicBezTo>
                    <a:pt x="13655" y="3605"/>
                    <a:pt x="13660" y="3609"/>
                    <a:pt x="13667" y="3609"/>
                  </a:cubicBezTo>
                  <a:cubicBezTo>
                    <a:pt x="13679" y="3609"/>
                    <a:pt x="13697" y="3598"/>
                    <a:pt x="13715" y="3579"/>
                  </a:cubicBezTo>
                  <a:lnTo>
                    <a:pt x="13728" y="3579"/>
                  </a:lnTo>
                  <a:cubicBezTo>
                    <a:pt x="13747" y="3580"/>
                    <a:pt x="13777" y="3581"/>
                    <a:pt x="13799" y="3581"/>
                  </a:cubicBezTo>
                  <a:cubicBezTo>
                    <a:pt x="13815" y="3581"/>
                    <a:pt x="13827" y="3580"/>
                    <a:pt x="13827" y="3579"/>
                  </a:cubicBezTo>
                  <a:lnTo>
                    <a:pt x="13843" y="3468"/>
                  </a:lnTo>
                  <a:cubicBezTo>
                    <a:pt x="13895" y="3520"/>
                    <a:pt x="13980" y="3597"/>
                    <a:pt x="14033" y="3638"/>
                  </a:cubicBezTo>
                  <a:lnTo>
                    <a:pt x="14095" y="3583"/>
                  </a:lnTo>
                  <a:cubicBezTo>
                    <a:pt x="14112" y="3568"/>
                    <a:pt x="14126" y="3561"/>
                    <a:pt x="14142" y="3561"/>
                  </a:cubicBezTo>
                  <a:cubicBezTo>
                    <a:pt x="14156" y="3561"/>
                    <a:pt x="14171" y="3567"/>
                    <a:pt x="14189" y="3579"/>
                  </a:cubicBezTo>
                  <a:cubicBezTo>
                    <a:pt x="14204" y="3590"/>
                    <a:pt x="14222" y="3595"/>
                    <a:pt x="14240" y="3595"/>
                  </a:cubicBezTo>
                  <a:cubicBezTo>
                    <a:pt x="14262" y="3595"/>
                    <a:pt x="14285" y="3587"/>
                    <a:pt x="14306" y="3571"/>
                  </a:cubicBezTo>
                  <a:lnTo>
                    <a:pt x="14319" y="3560"/>
                  </a:lnTo>
                  <a:cubicBezTo>
                    <a:pt x="14356" y="3560"/>
                    <a:pt x="14358" y="3586"/>
                    <a:pt x="14358" y="3586"/>
                  </a:cubicBezTo>
                  <a:cubicBezTo>
                    <a:pt x="14358" y="3586"/>
                    <a:pt x="14404" y="3623"/>
                    <a:pt x="14419" y="3635"/>
                  </a:cubicBezTo>
                  <a:cubicBezTo>
                    <a:pt x="14422" y="3638"/>
                    <a:pt x="14424" y="3639"/>
                    <a:pt x="14427" y="3639"/>
                  </a:cubicBezTo>
                  <a:cubicBezTo>
                    <a:pt x="14440" y="3639"/>
                    <a:pt x="14453" y="3614"/>
                    <a:pt x="14455" y="3595"/>
                  </a:cubicBezTo>
                  <a:cubicBezTo>
                    <a:pt x="14458" y="3580"/>
                    <a:pt x="14472" y="3576"/>
                    <a:pt x="14483" y="3576"/>
                  </a:cubicBezTo>
                  <a:cubicBezTo>
                    <a:pt x="14489" y="3576"/>
                    <a:pt x="14495" y="3577"/>
                    <a:pt x="14497" y="3579"/>
                  </a:cubicBezTo>
                  <a:cubicBezTo>
                    <a:pt x="14499" y="3580"/>
                    <a:pt x="14501" y="3580"/>
                    <a:pt x="14505" y="3580"/>
                  </a:cubicBezTo>
                  <a:cubicBezTo>
                    <a:pt x="14523" y="3580"/>
                    <a:pt x="14567" y="3570"/>
                    <a:pt x="14615" y="3554"/>
                  </a:cubicBezTo>
                  <a:lnTo>
                    <a:pt x="14676" y="3557"/>
                  </a:lnTo>
                  <a:cubicBezTo>
                    <a:pt x="14700" y="3559"/>
                    <a:pt x="14725" y="3561"/>
                    <a:pt x="14749" y="3561"/>
                  </a:cubicBezTo>
                  <a:cubicBezTo>
                    <a:pt x="14792" y="3561"/>
                    <a:pt x="14835" y="3554"/>
                    <a:pt x="14871" y="3527"/>
                  </a:cubicBezTo>
                  <a:cubicBezTo>
                    <a:pt x="14885" y="3517"/>
                    <a:pt x="14903" y="3513"/>
                    <a:pt x="14918" y="3506"/>
                  </a:cubicBezTo>
                  <a:cubicBezTo>
                    <a:pt x="14932" y="3498"/>
                    <a:pt x="14946" y="3494"/>
                    <a:pt x="14958" y="3494"/>
                  </a:cubicBezTo>
                  <a:cubicBezTo>
                    <a:pt x="14973" y="3494"/>
                    <a:pt x="14985" y="3501"/>
                    <a:pt x="14987" y="3521"/>
                  </a:cubicBezTo>
                  <a:cubicBezTo>
                    <a:pt x="14995" y="3580"/>
                    <a:pt x="14912" y="3557"/>
                    <a:pt x="14882" y="3587"/>
                  </a:cubicBezTo>
                  <a:cubicBezTo>
                    <a:pt x="14877" y="3592"/>
                    <a:pt x="14867" y="3593"/>
                    <a:pt x="14855" y="3593"/>
                  </a:cubicBezTo>
                  <a:cubicBezTo>
                    <a:pt x="14835" y="3593"/>
                    <a:pt x="14809" y="3589"/>
                    <a:pt x="14789" y="3589"/>
                  </a:cubicBezTo>
                  <a:cubicBezTo>
                    <a:pt x="14768" y="3589"/>
                    <a:pt x="14746" y="3588"/>
                    <a:pt x="14724" y="3588"/>
                  </a:cubicBezTo>
                  <a:cubicBezTo>
                    <a:pt x="14707" y="3588"/>
                    <a:pt x="14691" y="3589"/>
                    <a:pt x="14675" y="3590"/>
                  </a:cubicBezTo>
                  <a:lnTo>
                    <a:pt x="14664" y="3592"/>
                  </a:lnTo>
                  <a:cubicBezTo>
                    <a:pt x="14653" y="3608"/>
                    <a:pt x="14659" y="3630"/>
                    <a:pt x="14676" y="3641"/>
                  </a:cubicBezTo>
                  <a:lnTo>
                    <a:pt x="14692" y="3652"/>
                  </a:lnTo>
                  <a:cubicBezTo>
                    <a:pt x="14693" y="3652"/>
                    <a:pt x="14694" y="3653"/>
                    <a:pt x="14696" y="3653"/>
                  </a:cubicBezTo>
                  <a:cubicBezTo>
                    <a:pt x="14700" y="3653"/>
                    <a:pt x="14706" y="3650"/>
                    <a:pt x="14708" y="3648"/>
                  </a:cubicBezTo>
                  <a:cubicBezTo>
                    <a:pt x="14722" y="3632"/>
                    <a:pt x="14734" y="3627"/>
                    <a:pt x="14743" y="3627"/>
                  </a:cubicBezTo>
                  <a:cubicBezTo>
                    <a:pt x="14765" y="3627"/>
                    <a:pt x="14778" y="3653"/>
                    <a:pt x="14788" y="3664"/>
                  </a:cubicBezTo>
                  <a:cubicBezTo>
                    <a:pt x="14809" y="3685"/>
                    <a:pt x="14806" y="3709"/>
                    <a:pt x="14758" y="3716"/>
                  </a:cubicBezTo>
                  <a:cubicBezTo>
                    <a:pt x="14743" y="3720"/>
                    <a:pt x="14718" y="3745"/>
                    <a:pt x="14722" y="3756"/>
                  </a:cubicBezTo>
                  <a:cubicBezTo>
                    <a:pt x="14727" y="3768"/>
                    <a:pt x="14732" y="3773"/>
                    <a:pt x="14737" y="3773"/>
                  </a:cubicBezTo>
                  <a:cubicBezTo>
                    <a:pt x="14748" y="3773"/>
                    <a:pt x="14759" y="3756"/>
                    <a:pt x="14770" y="3753"/>
                  </a:cubicBezTo>
                  <a:lnTo>
                    <a:pt x="14818" y="3746"/>
                  </a:lnTo>
                  <a:cubicBezTo>
                    <a:pt x="14876" y="3741"/>
                    <a:pt x="14910" y="3729"/>
                    <a:pt x="14892" y="3721"/>
                  </a:cubicBezTo>
                  <a:lnTo>
                    <a:pt x="14883" y="3714"/>
                  </a:lnTo>
                  <a:cubicBezTo>
                    <a:pt x="14866" y="3703"/>
                    <a:pt x="14838" y="3692"/>
                    <a:pt x="14838" y="3681"/>
                  </a:cubicBezTo>
                  <a:cubicBezTo>
                    <a:pt x="14837" y="3656"/>
                    <a:pt x="14853" y="3650"/>
                    <a:pt x="14871" y="3650"/>
                  </a:cubicBezTo>
                  <a:cubicBezTo>
                    <a:pt x="14884" y="3650"/>
                    <a:pt x="14897" y="3653"/>
                    <a:pt x="14907" y="3654"/>
                  </a:cubicBezTo>
                  <a:cubicBezTo>
                    <a:pt x="14924" y="3656"/>
                    <a:pt x="14938" y="3675"/>
                    <a:pt x="14952" y="3688"/>
                  </a:cubicBezTo>
                  <a:lnTo>
                    <a:pt x="14970" y="3707"/>
                  </a:lnTo>
                  <a:cubicBezTo>
                    <a:pt x="14978" y="3716"/>
                    <a:pt x="14989" y="3720"/>
                    <a:pt x="15001" y="3720"/>
                  </a:cubicBezTo>
                  <a:cubicBezTo>
                    <a:pt x="15018" y="3720"/>
                    <a:pt x="15037" y="3711"/>
                    <a:pt x="15052" y="3695"/>
                  </a:cubicBezTo>
                  <a:lnTo>
                    <a:pt x="15077" y="3692"/>
                  </a:lnTo>
                  <a:cubicBezTo>
                    <a:pt x="15144" y="3687"/>
                    <a:pt x="15174" y="3655"/>
                    <a:pt x="15211" y="3616"/>
                  </a:cubicBezTo>
                  <a:cubicBezTo>
                    <a:pt x="15232" y="3594"/>
                    <a:pt x="15270" y="3584"/>
                    <a:pt x="15309" y="3584"/>
                  </a:cubicBezTo>
                  <a:cubicBezTo>
                    <a:pt x="15360" y="3584"/>
                    <a:pt x="15415" y="3601"/>
                    <a:pt x="15441" y="3631"/>
                  </a:cubicBezTo>
                  <a:cubicBezTo>
                    <a:pt x="15460" y="3654"/>
                    <a:pt x="15468" y="3671"/>
                    <a:pt x="15504" y="3690"/>
                  </a:cubicBezTo>
                  <a:cubicBezTo>
                    <a:pt x="15553" y="3713"/>
                    <a:pt x="15570" y="3777"/>
                    <a:pt x="15602" y="3823"/>
                  </a:cubicBezTo>
                  <a:lnTo>
                    <a:pt x="15621" y="3849"/>
                  </a:lnTo>
                  <a:cubicBezTo>
                    <a:pt x="15629" y="3861"/>
                    <a:pt x="15640" y="3867"/>
                    <a:pt x="15653" y="3867"/>
                  </a:cubicBezTo>
                  <a:cubicBezTo>
                    <a:pt x="15675" y="3867"/>
                    <a:pt x="15703" y="3850"/>
                    <a:pt x="15726" y="3818"/>
                  </a:cubicBezTo>
                  <a:lnTo>
                    <a:pt x="15713" y="3801"/>
                  </a:lnTo>
                  <a:lnTo>
                    <a:pt x="15653" y="3723"/>
                  </a:lnTo>
                  <a:cubicBezTo>
                    <a:pt x="15658" y="3722"/>
                    <a:pt x="15663" y="3722"/>
                    <a:pt x="15668" y="3722"/>
                  </a:cubicBezTo>
                  <a:cubicBezTo>
                    <a:pt x="15738" y="3722"/>
                    <a:pt x="15794" y="3780"/>
                    <a:pt x="15794" y="3805"/>
                  </a:cubicBezTo>
                  <a:cubicBezTo>
                    <a:pt x="15794" y="3811"/>
                    <a:pt x="15798" y="3813"/>
                    <a:pt x="15803" y="3813"/>
                  </a:cubicBezTo>
                  <a:cubicBezTo>
                    <a:pt x="15822" y="3813"/>
                    <a:pt x="15867" y="3784"/>
                    <a:pt x="15885" y="3772"/>
                  </a:cubicBezTo>
                  <a:cubicBezTo>
                    <a:pt x="15890" y="3769"/>
                    <a:pt x="15895" y="3767"/>
                    <a:pt x="15898" y="3767"/>
                  </a:cubicBezTo>
                  <a:cubicBezTo>
                    <a:pt x="15912" y="3767"/>
                    <a:pt x="15917" y="3788"/>
                    <a:pt x="15910" y="3821"/>
                  </a:cubicBezTo>
                  <a:lnTo>
                    <a:pt x="15987" y="3841"/>
                  </a:lnTo>
                  <a:cubicBezTo>
                    <a:pt x="16005" y="3845"/>
                    <a:pt x="16021" y="3847"/>
                    <a:pt x="16036" y="3847"/>
                  </a:cubicBezTo>
                  <a:cubicBezTo>
                    <a:pt x="16061" y="3847"/>
                    <a:pt x="16084" y="3842"/>
                    <a:pt x="16110" y="3840"/>
                  </a:cubicBezTo>
                  <a:lnTo>
                    <a:pt x="16157" y="3836"/>
                  </a:lnTo>
                  <a:lnTo>
                    <a:pt x="16157" y="3836"/>
                  </a:lnTo>
                  <a:cubicBezTo>
                    <a:pt x="16149" y="3871"/>
                    <a:pt x="16178" y="3916"/>
                    <a:pt x="16192" y="3921"/>
                  </a:cubicBezTo>
                  <a:cubicBezTo>
                    <a:pt x="16193" y="3921"/>
                    <a:pt x="16193" y="3921"/>
                    <a:pt x="16194" y="3921"/>
                  </a:cubicBezTo>
                  <a:cubicBezTo>
                    <a:pt x="16208" y="3921"/>
                    <a:pt x="16219" y="3861"/>
                    <a:pt x="16244" y="3846"/>
                  </a:cubicBezTo>
                  <a:cubicBezTo>
                    <a:pt x="16269" y="3832"/>
                    <a:pt x="16243" y="3759"/>
                    <a:pt x="16269" y="3743"/>
                  </a:cubicBezTo>
                  <a:cubicBezTo>
                    <a:pt x="16277" y="3739"/>
                    <a:pt x="16285" y="3737"/>
                    <a:pt x="16293" y="3737"/>
                  </a:cubicBezTo>
                  <a:cubicBezTo>
                    <a:pt x="16315" y="3737"/>
                    <a:pt x="16337" y="3750"/>
                    <a:pt x="16342" y="3759"/>
                  </a:cubicBezTo>
                  <a:cubicBezTo>
                    <a:pt x="16343" y="3759"/>
                    <a:pt x="16343" y="3759"/>
                    <a:pt x="16344" y="3759"/>
                  </a:cubicBezTo>
                  <a:cubicBezTo>
                    <a:pt x="16357" y="3759"/>
                    <a:pt x="16424" y="3625"/>
                    <a:pt x="16472" y="3625"/>
                  </a:cubicBezTo>
                  <a:cubicBezTo>
                    <a:pt x="16472" y="3625"/>
                    <a:pt x="16473" y="3625"/>
                    <a:pt x="16473" y="3625"/>
                  </a:cubicBezTo>
                  <a:cubicBezTo>
                    <a:pt x="16522" y="3626"/>
                    <a:pt x="16561" y="3671"/>
                    <a:pt x="16560" y="3688"/>
                  </a:cubicBezTo>
                  <a:cubicBezTo>
                    <a:pt x="16559" y="3694"/>
                    <a:pt x="16553" y="3698"/>
                    <a:pt x="16543" y="3698"/>
                  </a:cubicBezTo>
                  <a:cubicBezTo>
                    <a:pt x="16526" y="3698"/>
                    <a:pt x="16498" y="3688"/>
                    <a:pt x="16466" y="3671"/>
                  </a:cubicBezTo>
                  <a:lnTo>
                    <a:pt x="16448" y="3724"/>
                  </a:lnTo>
                  <a:lnTo>
                    <a:pt x="16439" y="3749"/>
                  </a:lnTo>
                  <a:cubicBezTo>
                    <a:pt x="16430" y="3772"/>
                    <a:pt x="16468" y="3796"/>
                    <a:pt x="16486" y="3796"/>
                  </a:cubicBezTo>
                  <a:cubicBezTo>
                    <a:pt x="16492" y="3796"/>
                    <a:pt x="16495" y="3794"/>
                    <a:pt x="16495" y="3789"/>
                  </a:cubicBezTo>
                  <a:cubicBezTo>
                    <a:pt x="16496" y="3781"/>
                    <a:pt x="16508" y="3778"/>
                    <a:pt x="16525" y="3778"/>
                  </a:cubicBezTo>
                  <a:cubicBezTo>
                    <a:pt x="16549" y="3778"/>
                    <a:pt x="16584" y="3785"/>
                    <a:pt x="16601" y="3793"/>
                  </a:cubicBezTo>
                  <a:cubicBezTo>
                    <a:pt x="16604" y="3794"/>
                    <a:pt x="16607" y="3794"/>
                    <a:pt x="16611" y="3794"/>
                  </a:cubicBezTo>
                  <a:cubicBezTo>
                    <a:pt x="16644" y="3794"/>
                    <a:pt x="16714" y="3752"/>
                    <a:pt x="16740" y="3752"/>
                  </a:cubicBezTo>
                  <a:cubicBezTo>
                    <a:pt x="16741" y="3752"/>
                    <a:pt x="16741" y="3752"/>
                    <a:pt x="16742" y="3752"/>
                  </a:cubicBezTo>
                  <a:cubicBezTo>
                    <a:pt x="16768" y="3753"/>
                    <a:pt x="16751" y="3793"/>
                    <a:pt x="16736" y="3809"/>
                  </a:cubicBezTo>
                  <a:cubicBezTo>
                    <a:pt x="16721" y="3825"/>
                    <a:pt x="16745" y="3840"/>
                    <a:pt x="16793" y="3841"/>
                  </a:cubicBezTo>
                  <a:lnTo>
                    <a:pt x="16823" y="3837"/>
                  </a:lnTo>
                  <a:cubicBezTo>
                    <a:pt x="16881" y="3831"/>
                    <a:pt x="16908" y="3803"/>
                    <a:pt x="16910" y="3753"/>
                  </a:cubicBezTo>
                  <a:cubicBezTo>
                    <a:pt x="16911" y="3701"/>
                    <a:pt x="16866" y="3718"/>
                    <a:pt x="16833" y="3711"/>
                  </a:cubicBezTo>
                  <a:lnTo>
                    <a:pt x="16779" y="3701"/>
                  </a:lnTo>
                  <a:cubicBezTo>
                    <a:pt x="16771" y="3654"/>
                    <a:pt x="16858" y="3615"/>
                    <a:pt x="16901" y="3615"/>
                  </a:cubicBezTo>
                  <a:cubicBezTo>
                    <a:pt x="16946" y="3615"/>
                    <a:pt x="16901" y="3584"/>
                    <a:pt x="16880" y="3577"/>
                  </a:cubicBezTo>
                  <a:cubicBezTo>
                    <a:pt x="16873" y="3574"/>
                    <a:pt x="16896" y="3572"/>
                    <a:pt x="16933" y="3572"/>
                  </a:cubicBezTo>
                  <a:cubicBezTo>
                    <a:pt x="17014" y="3572"/>
                    <a:pt x="17166" y="3580"/>
                    <a:pt x="17231" y="3598"/>
                  </a:cubicBezTo>
                  <a:cubicBezTo>
                    <a:pt x="17327" y="3625"/>
                    <a:pt x="17398" y="3686"/>
                    <a:pt x="17390" y="3732"/>
                  </a:cubicBezTo>
                  <a:lnTo>
                    <a:pt x="17332" y="3697"/>
                  </a:lnTo>
                  <a:cubicBezTo>
                    <a:pt x="17311" y="3685"/>
                    <a:pt x="17295" y="3678"/>
                    <a:pt x="17282" y="3678"/>
                  </a:cubicBezTo>
                  <a:cubicBezTo>
                    <a:pt x="17263" y="3678"/>
                    <a:pt x="17253" y="3693"/>
                    <a:pt x="17251" y="3728"/>
                  </a:cubicBezTo>
                  <a:lnTo>
                    <a:pt x="17251" y="3743"/>
                  </a:lnTo>
                  <a:cubicBezTo>
                    <a:pt x="17241" y="3753"/>
                    <a:pt x="17228" y="3759"/>
                    <a:pt x="17214" y="3759"/>
                  </a:cubicBezTo>
                  <a:cubicBezTo>
                    <a:pt x="17206" y="3759"/>
                    <a:pt x="17197" y="3757"/>
                    <a:pt x="17190" y="3752"/>
                  </a:cubicBezTo>
                  <a:lnTo>
                    <a:pt x="17177" y="3739"/>
                  </a:lnTo>
                  <a:cubicBezTo>
                    <a:pt x="17156" y="3722"/>
                    <a:pt x="17139" y="3700"/>
                    <a:pt x="17118" y="3682"/>
                  </a:cubicBezTo>
                  <a:lnTo>
                    <a:pt x="17067" y="3638"/>
                  </a:lnTo>
                  <a:cubicBezTo>
                    <a:pt x="17023" y="3669"/>
                    <a:pt x="17013" y="3733"/>
                    <a:pt x="17030" y="3742"/>
                  </a:cubicBezTo>
                  <a:cubicBezTo>
                    <a:pt x="17046" y="3751"/>
                    <a:pt x="17066" y="3777"/>
                    <a:pt x="17072" y="3799"/>
                  </a:cubicBezTo>
                  <a:lnTo>
                    <a:pt x="17074" y="3799"/>
                  </a:lnTo>
                  <a:lnTo>
                    <a:pt x="17174" y="3782"/>
                  </a:lnTo>
                  <a:cubicBezTo>
                    <a:pt x="17212" y="3821"/>
                    <a:pt x="17248" y="3843"/>
                    <a:pt x="17271" y="3843"/>
                  </a:cubicBezTo>
                  <a:cubicBezTo>
                    <a:pt x="17282" y="3843"/>
                    <a:pt x="17290" y="3837"/>
                    <a:pt x="17292" y="3825"/>
                  </a:cubicBezTo>
                  <a:lnTo>
                    <a:pt x="17314" y="3806"/>
                  </a:lnTo>
                  <a:cubicBezTo>
                    <a:pt x="17336" y="3788"/>
                    <a:pt x="17377" y="3777"/>
                    <a:pt x="17410" y="3775"/>
                  </a:cubicBezTo>
                  <a:cubicBezTo>
                    <a:pt x="17412" y="3775"/>
                    <a:pt x="17413" y="3775"/>
                    <a:pt x="17414" y="3775"/>
                  </a:cubicBezTo>
                  <a:cubicBezTo>
                    <a:pt x="17454" y="3775"/>
                    <a:pt x="17432" y="3793"/>
                    <a:pt x="17421" y="3811"/>
                  </a:cubicBezTo>
                  <a:lnTo>
                    <a:pt x="17413" y="3824"/>
                  </a:lnTo>
                  <a:cubicBezTo>
                    <a:pt x="17425" y="3846"/>
                    <a:pt x="17383" y="3868"/>
                    <a:pt x="17363" y="3870"/>
                  </a:cubicBezTo>
                  <a:cubicBezTo>
                    <a:pt x="17345" y="3871"/>
                    <a:pt x="17329" y="3906"/>
                    <a:pt x="17329" y="3916"/>
                  </a:cubicBezTo>
                  <a:cubicBezTo>
                    <a:pt x="17329" y="3926"/>
                    <a:pt x="17338" y="4050"/>
                    <a:pt x="17303" y="4081"/>
                  </a:cubicBezTo>
                  <a:cubicBezTo>
                    <a:pt x="17269" y="4113"/>
                    <a:pt x="17223" y="4144"/>
                    <a:pt x="17203" y="4149"/>
                  </a:cubicBezTo>
                  <a:lnTo>
                    <a:pt x="17192" y="4143"/>
                  </a:lnTo>
                  <a:cubicBezTo>
                    <a:pt x="17180" y="4137"/>
                    <a:pt x="17170" y="4112"/>
                    <a:pt x="17177" y="4104"/>
                  </a:cubicBezTo>
                  <a:cubicBezTo>
                    <a:pt x="17193" y="4082"/>
                    <a:pt x="17221" y="4067"/>
                    <a:pt x="17240" y="4046"/>
                  </a:cubicBezTo>
                  <a:lnTo>
                    <a:pt x="17249" y="4036"/>
                  </a:lnTo>
                  <a:cubicBezTo>
                    <a:pt x="17249" y="4020"/>
                    <a:pt x="17228" y="4000"/>
                    <a:pt x="17201" y="3995"/>
                  </a:cubicBezTo>
                  <a:lnTo>
                    <a:pt x="17184" y="4001"/>
                  </a:lnTo>
                  <a:cubicBezTo>
                    <a:pt x="17151" y="4015"/>
                    <a:pt x="17136" y="4053"/>
                    <a:pt x="17089" y="4053"/>
                  </a:cubicBezTo>
                  <a:cubicBezTo>
                    <a:pt x="17086" y="4053"/>
                    <a:pt x="17082" y="4053"/>
                    <a:pt x="17077" y="4053"/>
                  </a:cubicBezTo>
                  <a:lnTo>
                    <a:pt x="17014" y="4046"/>
                  </a:lnTo>
                  <a:lnTo>
                    <a:pt x="17014" y="4046"/>
                  </a:lnTo>
                  <a:cubicBezTo>
                    <a:pt x="16994" y="4081"/>
                    <a:pt x="17052" y="4114"/>
                    <a:pt x="17076" y="4116"/>
                  </a:cubicBezTo>
                  <a:cubicBezTo>
                    <a:pt x="17102" y="4118"/>
                    <a:pt x="17137" y="4140"/>
                    <a:pt x="17153" y="4166"/>
                  </a:cubicBezTo>
                  <a:lnTo>
                    <a:pt x="17167" y="4188"/>
                  </a:lnTo>
                  <a:lnTo>
                    <a:pt x="17178" y="4207"/>
                  </a:lnTo>
                  <a:cubicBezTo>
                    <a:pt x="17183" y="4216"/>
                    <a:pt x="17192" y="4220"/>
                    <a:pt x="17203" y="4220"/>
                  </a:cubicBezTo>
                  <a:cubicBezTo>
                    <a:pt x="17231" y="4220"/>
                    <a:pt x="17271" y="4197"/>
                    <a:pt x="17283" y="4184"/>
                  </a:cubicBezTo>
                  <a:cubicBezTo>
                    <a:pt x="17294" y="4173"/>
                    <a:pt x="17322" y="4166"/>
                    <a:pt x="17355" y="4166"/>
                  </a:cubicBezTo>
                  <a:cubicBezTo>
                    <a:pt x="17375" y="4166"/>
                    <a:pt x="17397" y="4168"/>
                    <a:pt x="17419" y="4173"/>
                  </a:cubicBezTo>
                  <a:lnTo>
                    <a:pt x="17472" y="4179"/>
                  </a:lnTo>
                  <a:cubicBezTo>
                    <a:pt x="17482" y="4180"/>
                    <a:pt x="17492" y="4181"/>
                    <a:pt x="17501" y="4181"/>
                  </a:cubicBezTo>
                  <a:cubicBezTo>
                    <a:pt x="17511" y="4181"/>
                    <a:pt x="17520" y="4180"/>
                    <a:pt x="17530" y="4179"/>
                  </a:cubicBezTo>
                  <a:lnTo>
                    <a:pt x="17540" y="4178"/>
                  </a:lnTo>
                  <a:cubicBezTo>
                    <a:pt x="17555" y="4166"/>
                    <a:pt x="17509" y="4149"/>
                    <a:pt x="17490" y="4147"/>
                  </a:cubicBezTo>
                  <a:cubicBezTo>
                    <a:pt x="17471" y="4144"/>
                    <a:pt x="17429" y="3994"/>
                    <a:pt x="17409" y="3974"/>
                  </a:cubicBezTo>
                  <a:cubicBezTo>
                    <a:pt x="17392" y="3955"/>
                    <a:pt x="17487" y="3907"/>
                    <a:pt x="17537" y="3907"/>
                  </a:cubicBezTo>
                  <a:cubicBezTo>
                    <a:pt x="17539" y="3907"/>
                    <a:pt x="17542" y="3907"/>
                    <a:pt x="17544" y="3908"/>
                  </a:cubicBezTo>
                  <a:cubicBezTo>
                    <a:pt x="17549" y="3908"/>
                    <a:pt x="17554" y="3909"/>
                    <a:pt x="17559" y="3909"/>
                  </a:cubicBezTo>
                  <a:cubicBezTo>
                    <a:pt x="17594" y="3909"/>
                    <a:pt x="17602" y="3889"/>
                    <a:pt x="17576" y="3860"/>
                  </a:cubicBezTo>
                  <a:lnTo>
                    <a:pt x="17563" y="3829"/>
                  </a:lnTo>
                  <a:cubicBezTo>
                    <a:pt x="17555" y="3809"/>
                    <a:pt x="17635" y="3779"/>
                    <a:pt x="17540" y="3767"/>
                  </a:cubicBezTo>
                  <a:cubicBezTo>
                    <a:pt x="17482" y="3759"/>
                    <a:pt x="17461" y="3672"/>
                    <a:pt x="17497" y="3655"/>
                  </a:cubicBezTo>
                  <a:cubicBezTo>
                    <a:pt x="17508" y="3649"/>
                    <a:pt x="17518" y="3646"/>
                    <a:pt x="17526" y="3646"/>
                  </a:cubicBezTo>
                  <a:cubicBezTo>
                    <a:pt x="17560" y="3646"/>
                    <a:pt x="17575" y="3683"/>
                    <a:pt x="17602" y="3697"/>
                  </a:cubicBezTo>
                  <a:lnTo>
                    <a:pt x="17607" y="3700"/>
                  </a:lnTo>
                  <a:cubicBezTo>
                    <a:pt x="17607" y="3700"/>
                    <a:pt x="17607" y="3700"/>
                    <a:pt x="17608" y="3700"/>
                  </a:cubicBezTo>
                  <a:cubicBezTo>
                    <a:pt x="17619" y="3700"/>
                    <a:pt x="17682" y="3664"/>
                    <a:pt x="17709" y="3652"/>
                  </a:cubicBezTo>
                  <a:cubicBezTo>
                    <a:pt x="17713" y="3650"/>
                    <a:pt x="17716" y="3649"/>
                    <a:pt x="17718" y="3649"/>
                  </a:cubicBezTo>
                  <a:cubicBezTo>
                    <a:pt x="17731" y="3649"/>
                    <a:pt x="17701" y="3684"/>
                    <a:pt x="17642" y="3737"/>
                  </a:cubicBezTo>
                  <a:lnTo>
                    <a:pt x="17682" y="3785"/>
                  </a:lnTo>
                  <a:lnTo>
                    <a:pt x="17719" y="3832"/>
                  </a:lnTo>
                  <a:cubicBezTo>
                    <a:pt x="17758" y="3850"/>
                    <a:pt x="17918" y="3862"/>
                    <a:pt x="17950" y="3895"/>
                  </a:cubicBezTo>
                  <a:cubicBezTo>
                    <a:pt x="17974" y="3918"/>
                    <a:pt x="17994" y="3933"/>
                    <a:pt x="18004" y="3933"/>
                  </a:cubicBezTo>
                  <a:cubicBezTo>
                    <a:pt x="18007" y="3933"/>
                    <a:pt x="18009" y="3931"/>
                    <a:pt x="18010" y="3927"/>
                  </a:cubicBezTo>
                  <a:lnTo>
                    <a:pt x="18020" y="3919"/>
                  </a:lnTo>
                  <a:lnTo>
                    <a:pt x="18035" y="3908"/>
                  </a:lnTo>
                  <a:cubicBezTo>
                    <a:pt x="18040" y="3907"/>
                    <a:pt x="18044" y="3906"/>
                    <a:pt x="18049" y="3906"/>
                  </a:cubicBezTo>
                  <a:cubicBezTo>
                    <a:pt x="18069" y="3906"/>
                    <a:pt x="18090" y="3915"/>
                    <a:pt x="18098" y="3927"/>
                  </a:cubicBezTo>
                  <a:lnTo>
                    <a:pt x="18094" y="3939"/>
                  </a:lnTo>
                  <a:cubicBezTo>
                    <a:pt x="18087" y="3962"/>
                    <a:pt x="18066" y="3981"/>
                    <a:pt x="18058" y="4004"/>
                  </a:cubicBezTo>
                  <a:lnTo>
                    <a:pt x="18038" y="4060"/>
                  </a:lnTo>
                  <a:cubicBezTo>
                    <a:pt x="18021" y="4123"/>
                    <a:pt x="17997" y="4146"/>
                    <a:pt x="17989" y="4146"/>
                  </a:cubicBezTo>
                  <a:cubicBezTo>
                    <a:pt x="17987" y="4146"/>
                    <a:pt x="17986" y="4145"/>
                    <a:pt x="17986" y="4144"/>
                  </a:cubicBezTo>
                  <a:lnTo>
                    <a:pt x="17938" y="3998"/>
                  </a:lnTo>
                  <a:lnTo>
                    <a:pt x="17873" y="3950"/>
                  </a:lnTo>
                  <a:cubicBezTo>
                    <a:pt x="17853" y="3935"/>
                    <a:pt x="17812" y="3930"/>
                    <a:pt x="17798" y="3918"/>
                  </a:cubicBezTo>
                  <a:lnTo>
                    <a:pt x="17798" y="3918"/>
                  </a:lnTo>
                  <a:cubicBezTo>
                    <a:pt x="17806" y="3939"/>
                    <a:pt x="17814" y="3963"/>
                    <a:pt x="17819" y="3969"/>
                  </a:cubicBezTo>
                  <a:cubicBezTo>
                    <a:pt x="17825" y="3978"/>
                    <a:pt x="17817" y="3982"/>
                    <a:pt x="17799" y="3982"/>
                  </a:cubicBezTo>
                  <a:cubicBezTo>
                    <a:pt x="17786" y="3982"/>
                    <a:pt x="17768" y="3980"/>
                    <a:pt x="17747" y="3976"/>
                  </a:cubicBezTo>
                  <a:lnTo>
                    <a:pt x="17708" y="3973"/>
                  </a:lnTo>
                  <a:cubicBezTo>
                    <a:pt x="17708" y="3973"/>
                    <a:pt x="17707" y="3973"/>
                    <a:pt x="17706" y="3973"/>
                  </a:cubicBezTo>
                  <a:cubicBezTo>
                    <a:pt x="17690" y="3973"/>
                    <a:pt x="17668" y="3983"/>
                    <a:pt x="17656" y="3993"/>
                  </a:cubicBezTo>
                  <a:cubicBezTo>
                    <a:pt x="17624" y="4021"/>
                    <a:pt x="17663" y="4014"/>
                    <a:pt x="17679" y="4024"/>
                  </a:cubicBezTo>
                  <a:cubicBezTo>
                    <a:pt x="17703" y="4039"/>
                    <a:pt x="17718" y="4078"/>
                    <a:pt x="17740" y="4081"/>
                  </a:cubicBezTo>
                  <a:lnTo>
                    <a:pt x="17872" y="4093"/>
                  </a:lnTo>
                  <a:cubicBezTo>
                    <a:pt x="17815" y="4138"/>
                    <a:pt x="17812" y="4179"/>
                    <a:pt x="17831" y="4180"/>
                  </a:cubicBezTo>
                  <a:cubicBezTo>
                    <a:pt x="17848" y="4183"/>
                    <a:pt x="17862" y="4217"/>
                    <a:pt x="17858" y="4260"/>
                  </a:cubicBezTo>
                  <a:lnTo>
                    <a:pt x="17876" y="4291"/>
                  </a:lnTo>
                  <a:cubicBezTo>
                    <a:pt x="17889" y="4318"/>
                    <a:pt x="17930" y="4339"/>
                    <a:pt x="17884" y="4364"/>
                  </a:cubicBezTo>
                  <a:cubicBezTo>
                    <a:pt x="17883" y="4365"/>
                    <a:pt x="17881" y="4365"/>
                    <a:pt x="17879" y="4365"/>
                  </a:cubicBezTo>
                  <a:cubicBezTo>
                    <a:pt x="17864" y="4365"/>
                    <a:pt x="17830" y="4343"/>
                    <a:pt x="17807" y="4333"/>
                  </a:cubicBezTo>
                  <a:lnTo>
                    <a:pt x="17792" y="4325"/>
                  </a:lnTo>
                  <a:cubicBezTo>
                    <a:pt x="17789" y="4323"/>
                    <a:pt x="17787" y="4322"/>
                    <a:pt x="17785" y="4322"/>
                  </a:cubicBezTo>
                  <a:cubicBezTo>
                    <a:pt x="17776" y="4322"/>
                    <a:pt x="17772" y="4342"/>
                    <a:pt x="17778" y="4373"/>
                  </a:cubicBezTo>
                  <a:lnTo>
                    <a:pt x="17790" y="4400"/>
                  </a:lnTo>
                  <a:cubicBezTo>
                    <a:pt x="17791" y="4404"/>
                    <a:pt x="17773" y="4420"/>
                    <a:pt x="17763" y="4420"/>
                  </a:cubicBezTo>
                  <a:lnTo>
                    <a:pt x="17754" y="4420"/>
                  </a:lnTo>
                  <a:cubicBezTo>
                    <a:pt x="17752" y="4418"/>
                    <a:pt x="17749" y="4417"/>
                    <a:pt x="17745" y="4417"/>
                  </a:cubicBezTo>
                  <a:cubicBezTo>
                    <a:pt x="17724" y="4417"/>
                    <a:pt x="17682" y="4450"/>
                    <a:pt x="17668" y="4467"/>
                  </a:cubicBezTo>
                  <a:cubicBezTo>
                    <a:pt x="17654" y="4485"/>
                    <a:pt x="17610" y="4575"/>
                    <a:pt x="17581" y="4575"/>
                  </a:cubicBezTo>
                  <a:cubicBezTo>
                    <a:pt x="17579" y="4575"/>
                    <a:pt x="17577" y="4574"/>
                    <a:pt x="17576" y="4574"/>
                  </a:cubicBezTo>
                  <a:cubicBezTo>
                    <a:pt x="17548" y="4561"/>
                    <a:pt x="17548" y="4499"/>
                    <a:pt x="17557" y="4478"/>
                  </a:cubicBezTo>
                  <a:cubicBezTo>
                    <a:pt x="17559" y="4475"/>
                    <a:pt x="17558" y="4473"/>
                    <a:pt x="17556" y="4473"/>
                  </a:cubicBezTo>
                  <a:cubicBezTo>
                    <a:pt x="17544" y="4473"/>
                    <a:pt x="17492" y="4512"/>
                    <a:pt x="17486" y="4536"/>
                  </a:cubicBezTo>
                  <a:cubicBezTo>
                    <a:pt x="17478" y="4565"/>
                    <a:pt x="17497" y="4684"/>
                    <a:pt x="17482" y="4694"/>
                  </a:cubicBezTo>
                  <a:cubicBezTo>
                    <a:pt x="17481" y="4695"/>
                    <a:pt x="17480" y="4695"/>
                    <a:pt x="17479" y="4695"/>
                  </a:cubicBezTo>
                  <a:cubicBezTo>
                    <a:pt x="17463" y="4695"/>
                    <a:pt x="17439" y="4643"/>
                    <a:pt x="17421" y="4572"/>
                  </a:cubicBezTo>
                  <a:lnTo>
                    <a:pt x="17301" y="4580"/>
                  </a:lnTo>
                  <a:lnTo>
                    <a:pt x="17267" y="4582"/>
                  </a:lnTo>
                  <a:cubicBezTo>
                    <a:pt x="17244" y="4566"/>
                    <a:pt x="17215" y="4559"/>
                    <a:pt x="17192" y="4559"/>
                  </a:cubicBezTo>
                  <a:cubicBezTo>
                    <a:pt x="17174" y="4559"/>
                    <a:pt x="17160" y="4563"/>
                    <a:pt x="17154" y="4569"/>
                  </a:cubicBezTo>
                  <a:cubicBezTo>
                    <a:pt x="17145" y="4578"/>
                    <a:pt x="17128" y="4583"/>
                    <a:pt x="17119" y="4583"/>
                  </a:cubicBezTo>
                  <a:cubicBezTo>
                    <a:pt x="17116" y="4583"/>
                    <a:pt x="17114" y="4583"/>
                    <a:pt x="17113" y="4582"/>
                  </a:cubicBezTo>
                  <a:cubicBezTo>
                    <a:pt x="17108" y="4580"/>
                    <a:pt x="17131" y="4548"/>
                    <a:pt x="17162" y="4512"/>
                  </a:cubicBezTo>
                  <a:lnTo>
                    <a:pt x="17175" y="4474"/>
                  </a:lnTo>
                  <a:cubicBezTo>
                    <a:pt x="17184" y="4452"/>
                    <a:pt x="17183" y="4428"/>
                    <a:pt x="17211" y="4428"/>
                  </a:cubicBezTo>
                  <a:cubicBezTo>
                    <a:pt x="17216" y="4428"/>
                    <a:pt x="17221" y="4429"/>
                    <a:pt x="17226" y="4430"/>
                  </a:cubicBezTo>
                  <a:cubicBezTo>
                    <a:pt x="17241" y="4432"/>
                    <a:pt x="17244" y="4462"/>
                    <a:pt x="17257" y="4474"/>
                  </a:cubicBezTo>
                  <a:lnTo>
                    <a:pt x="17288" y="4505"/>
                  </a:lnTo>
                  <a:cubicBezTo>
                    <a:pt x="17297" y="4492"/>
                    <a:pt x="17307" y="4487"/>
                    <a:pt x="17317" y="4487"/>
                  </a:cubicBezTo>
                  <a:cubicBezTo>
                    <a:pt x="17350" y="4487"/>
                    <a:pt x="17386" y="4547"/>
                    <a:pt x="17411" y="4559"/>
                  </a:cubicBezTo>
                  <a:cubicBezTo>
                    <a:pt x="17416" y="4561"/>
                    <a:pt x="17420" y="4562"/>
                    <a:pt x="17423" y="4562"/>
                  </a:cubicBezTo>
                  <a:cubicBezTo>
                    <a:pt x="17444" y="4562"/>
                    <a:pt x="17433" y="4518"/>
                    <a:pt x="17395" y="4451"/>
                  </a:cubicBezTo>
                  <a:lnTo>
                    <a:pt x="17434" y="4421"/>
                  </a:lnTo>
                  <a:cubicBezTo>
                    <a:pt x="17458" y="4401"/>
                    <a:pt x="17472" y="4371"/>
                    <a:pt x="17483" y="4345"/>
                  </a:cubicBezTo>
                  <a:lnTo>
                    <a:pt x="17488" y="4334"/>
                  </a:lnTo>
                  <a:cubicBezTo>
                    <a:pt x="17481" y="4322"/>
                    <a:pt x="17462" y="4313"/>
                    <a:pt x="17443" y="4313"/>
                  </a:cubicBezTo>
                  <a:cubicBezTo>
                    <a:pt x="17437" y="4313"/>
                    <a:pt x="17432" y="4314"/>
                    <a:pt x="17426" y="4316"/>
                  </a:cubicBezTo>
                  <a:lnTo>
                    <a:pt x="17410" y="4327"/>
                  </a:lnTo>
                  <a:lnTo>
                    <a:pt x="17399" y="4334"/>
                  </a:lnTo>
                  <a:cubicBezTo>
                    <a:pt x="17399" y="4337"/>
                    <a:pt x="17396" y="4338"/>
                    <a:pt x="17392" y="4338"/>
                  </a:cubicBezTo>
                  <a:cubicBezTo>
                    <a:pt x="17364" y="4338"/>
                    <a:pt x="17253" y="4286"/>
                    <a:pt x="17191" y="4286"/>
                  </a:cubicBezTo>
                  <a:cubicBezTo>
                    <a:pt x="17188" y="4286"/>
                    <a:pt x="17185" y="4286"/>
                    <a:pt x="17182" y="4286"/>
                  </a:cubicBezTo>
                  <a:cubicBezTo>
                    <a:pt x="17179" y="4286"/>
                    <a:pt x="17175" y="4286"/>
                    <a:pt x="17172" y="4286"/>
                  </a:cubicBezTo>
                  <a:cubicBezTo>
                    <a:pt x="17108" y="4286"/>
                    <a:pt x="17059" y="4234"/>
                    <a:pt x="17059" y="4214"/>
                  </a:cubicBezTo>
                  <a:cubicBezTo>
                    <a:pt x="17059" y="4204"/>
                    <a:pt x="17050" y="4200"/>
                    <a:pt x="17035" y="4200"/>
                  </a:cubicBezTo>
                  <a:cubicBezTo>
                    <a:pt x="17016" y="4200"/>
                    <a:pt x="16989" y="4207"/>
                    <a:pt x="16958" y="4221"/>
                  </a:cubicBezTo>
                  <a:lnTo>
                    <a:pt x="16920" y="4249"/>
                  </a:lnTo>
                  <a:cubicBezTo>
                    <a:pt x="16901" y="4263"/>
                    <a:pt x="16885" y="4270"/>
                    <a:pt x="16869" y="4270"/>
                  </a:cubicBezTo>
                  <a:cubicBezTo>
                    <a:pt x="16855" y="4270"/>
                    <a:pt x="16841" y="4264"/>
                    <a:pt x="16824" y="4251"/>
                  </a:cubicBezTo>
                  <a:lnTo>
                    <a:pt x="16807" y="4237"/>
                  </a:lnTo>
                  <a:cubicBezTo>
                    <a:pt x="16774" y="4230"/>
                    <a:pt x="16778" y="4170"/>
                    <a:pt x="16787" y="4153"/>
                  </a:cubicBezTo>
                  <a:cubicBezTo>
                    <a:pt x="16797" y="4137"/>
                    <a:pt x="16861" y="4133"/>
                    <a:pt x="16879" y="4118"/>
                  </a:cubicBezTo>
                  <a:cubicBezTo>
                    <a:pt x="16895" y="4105"/>
                    <a:pt x="16876" y="4089"/>
                    <a:pt x="16836" y="4084"/>
                  </a:cubicBezTo>
                  <a:lnTo>
                    <a:pt x="16803" y="4075"/>
                  </a:lnTo>
                  <a:lnTo>
                    <a:pt x="16773" y="4067"/>
                  </a:lnTo>
                  <a:cubicBezTo>
                    <a:pt x="16769" y="4064"/>
                    <a:pt x="16765" y="4063"/>
                    <a:pt x="16761" y="4063"/>
                  </a:cubicBezTo>
                  <a:cubicBezTo>
                    <a:pt x="16737" y="4063"/>
                    <a:pt x="16715" y="4108"/>
                    <a:pt x="16712" y="4130"/>
                  </a:cubicBezTo>
                  <a:cubicBezTo>
                    <a:pt x="16712" y="4139"/>
                    <a:pt x="16710" y="4143"/>
                    <a:pt x="16707" y="4143"/>
                  </a:cubicBezTo>
                  <a:cubicBezTo>
                    <a:pt x="16703" y="4143"/>
                    <a:pt x="16696" y="4130"/>
                    <a:pt x="16690" y="4104"/>
                  </a:cubicBezTo>
                  <a:lnTo>
                    <a:pt x="16676" y="4073"/>
                  </a:lnTo>
                  <a:cubicBezTo>
                    <a:pt x="16661" y="4037"/>
                    <a:pt x="16629" y="4006"/>
                    <a:pt x="16599" y="3976"/>
                  </a:cubicBezTo>
                  <a:cubicBezTo>
                    <a:pt x="16591" y="3969"/>
                    <a:pt x="16573" y="3962"/>
                    <a:pt x="16559" y="3962"/>
                  </a:cubicBezTo>
                  <a:cubicBezTo>
                    <a:pt x="16556" y="3962"/>
                    <a:pt x="16553" y="3963"/>
                    <a:pt x="16551" y="3963"/>
                  </a:cubicBezTo>
                  <a:cubicBezTo>
                    <a:pt x="16540" y="3965"/>
                    <a:pt x="16526" y="3985"/>
                    <a:pt x="16526" y="3996"/>
                  </a:cubicBezTo>
                  <a:lnTo>
                    <a:pt x="16525" y="4027"/>
                  </a:lnTo>
                  <a:cubicBezTo>
                    <a:pt x="16515" y="4060"/>
                    <a:pt x="16510" y="4118"/>
                    <a:pt x="16514" y="4157"/>
                  </a:cubicBezTo>
                  <a:lnTo>
                    <a:pt x="16450" y="4164"/>
                  </a:lnTo>
                  <a:lnTo>
                    <a:pt x="16435" y="4165"/>
                  </a:lnTo>
                  <a:cubicBezTo>
                    <a:pt x="16425" y="4178"/>
                    <a:pt x="16445" y="4225"/>
                    <a:pt x="16483" y="4271"/>
                  </a:cubicBezTo>
                  <a:lnTo>
                    <a:pt x="16483" y="4311"/>
                  </a:lnTo>
                  <a:cubicBezTo>
                    <a:pt x="16483" y="4368"/>
                    <a:pt x="16513" y="4396"/>
                    <a:pt x="16569" y="4421"/>
                  </a:cubicBezTo>
                  <a:cubicBezTo>
                    <a:pt x="16604" y="4437"/>
                    <a:pt x="16619" y="4466"/>
                    <a:pt x="16579" y="4496"/>
                  </a:cubicBezTo>
                  <a:lnTo>
                    <a:pt x="16560" y="4509"/>
                  </a:lnTo>
                  <a:cubicBezTo>
                    <a:pt x="16538" y="4528"/>
                    <a:pt x="16623" y="4595"/>
                    <a:pt x="16656" y="4610"/>
                  </a:cubicBezTo>
                  <a:cubicBezTo>
                    <a:pt x="16682" y="4621"/>
                    <a:pt x="16779" y="4622"/>
                    <a:pt x="16842" y="4622"/>
                  </a:cubicBezTo>
                  <a:cubicBezTo>
                    <a:pt x="16860" y="4622"/>
                    <a:pt x="16875" y="4622"/>
                    <a:pt x="16885" y="4622"/>
                  </a:cubicBezTo>
                  <a:cubicBezTo>
                    <a:pt x="16931" y="4622"/>
                    <a:pt x="17000" y="4561"/>
                    <a:pt x="17009" y="4544"/>
                  </a:cubicBezTo>
                  <a:cubicBezTo>
                    <a:pt x="17017" y="4529"/>
                    <a:pt x="16986" y="4520"/>
                    <a:pt x="16936" y="4520"/>
                  </a:cubicBezTo>
                  <a:cubicBezTo>
                    <a:pt x="16925" y="4520"/>
                    <a:pt x="16912" y="4520"/>
                    <a:pt x="16899" y="4521"/>
                  </a:cubicBezTo>
                  <a:lnTo>
                    <a:pt x="16899" y="4441"/>
                  </a:lnTo>
                  <a:cubicBezTo>
                    <a:pt x="16900" y="4434"/>
                    <a:pt x="16891" y="4430"/>
                    <a:pt x="16880" y="4430"/>
                  </a:cubicBezTo>
                  <a:cubicBezTo>
                    <a:pt x="16863" y="4430"/>
                    <a:pt x="16839" y="4439"/>
                    <a:pt x="16833" y="4456"/>
                  </a:cubicBezTo>
                  <a:lnTo>
                    <a:pt x="16798" y="4536"/>
                  </a:lnTo>
                  <a:cubicBezTo>
                    <a:pt x="16795" y="4536"/>
                    <a:pt x="16793" y="4536"/>
                    <a:pt x="16791" y="4536"/>
                  </a:cubicBezTo>
                  <a:cubicBezTo>
                    <a:pt x="16709" y="4536"/>
                    <a:pt x="16676" y="4480"/>
                    <a:pt x="16720" y="4411"/>
                  </a:cubicBezTo>
                  <a:lnTo>
                    <a:pt x="16764" y="4350"/>
                  </a:lnTo>
                  <a:cubicBezTo>
                    <a:pt x="16768" y="4346"/>
                    <a:pt x="16784" y="4343"/>
                    <a:pt x="16799" y="4343"/>
                  </a:cubicBezTo>
                  <a:cubicBezTo>
                    <a:pt x="16811" y="4343"/>
                    <a:pt x="16822" y="4345"/>
                    <a:pt x="16825" y="4349"/>
                  </a:cubicBezTo>
                  <a:cubicBezTo>
                    <a:pt x="16835" y="4358"/>
                    <a:pt x="16843" y="4362"/>
                    <a:pt x="16850" y="4362"/>
                  </a:cubicBezTo>
                  <a:cubicBezTo>
                    <a:pt x="16868" y="4362"/>
                    <a:pt x="16881" y="4342"/>
                    <a:pt x="16891" y="4342"/>
                  </a:cubicBezTo>
                  <a:cubicBezTo>
                    <a:pt x="16892" y="4342"/>
                    <a:pt x="16893" y="4342"/>
                    <a:pt x="16894" y="4342"/>
                  </a:cubicBezTo>
                  <a:cubicBezTo>
                    <a:pt x="16911" y="4350"/>
                    <a:pt x="16908" y="4386"/>
                    <a:pt x="16923" y="4391"/>
                  </a:cubicBezTo>
                  <a:cubicBezTo>
                    <a:pt x="16952" y="4400"/>
                    <a:pt x="16980" y="4419"/>
                    <a:pt x="17011" y="4419"/>
                  </a:cubicBezTo>
                  <a:cubicBezTo>
                    <a:pt x="17027" y="4419"/>
                    <a:pt x="17043" y="4415"/>
                    <a:pt x="17061" y="4401"/>
                  </a:cubicBezTo>
                  <a:lnTo>
                    <a:pt x="17074" y="4391"/>
                  </a:lnTo>
                  <a:lnTo>
                    <a:pt x="17074" y="4391"/>
                  </a:lnTo>
                  <a:cubicBezTo>
                    <a:pt x="17110" y="4396"/>
                    <a:pt x="17097" y="4456"/>
                    <a:pt x="17044" y="4523"/>
                  </a:cubicBezTo>
                  <a:lnTo>
                    <a:pt x="17064" y="4596"/>
                  </a:lnTo>
                  <a:cubicBezTo>
                    <a:pt x="17074" y="4635"/>
                    <a:pt x="17046" y="4643"/>
                    <a:pt x="17005" y="4656"/>
                  </a:cubicBezTo>
                  <a:lnTo>
                    <a:pt x="16977" y="4664"/>
                  </a:lnTo>
                  <a:cubicBezTo>
                    <a:pt x="16963" y="4693"/>
                    <a:pt x="16941" y="4707"/>
                    <a:pt x="16918" y="4707"/>
                  </a:cubicBezTo>
                  <a:cubicBezTo>
                    <a:pt x="16901" y="4707"/>
                    <a:pt x="16882" y="4699"/>
                    <a:pt x="16866" y="4683"/>
                  </a:cubicBezTo>
                  <a:lnTo>
                    <a:pt x="16827" y="4662"/>
                  </a:lnTo>
                  <a:lnTo>
                    <a:pt x="16798" y="4647"/>
                  </a:lnTo>
                  <a:cubicBezTo>
                    <a:pt x="16752" y="4644"/>
                    <a:pt x="16717" y="4636"/>
                    <a:pt x="16717" y="4636"/>
                  </a:cubicBezTo>
                  <a:lnTo>
                    <a:pt x="16717" y="4724"/>
                  </a:lnTo>
                  <a:lnTo>
                    <a:pt x="16654" y="4710"/>
                  </a:lnTo>
                  <a:cubicBezTo>
                    <a:pt x="16627" y="4704"/>
                    <a:pt x="16604" y="4684"/>
                    <a:pt x="16578" y="4677"/>
                  </a:cubicBezTo>
                  <a:cubicBezTo>
                    <a:pt x="16515" y="4657"/>
                    <a:pt x="16450" y="4632"/>
                    <a:pt x="16385" y="4626"/>
                  </a:cubicBezTo>
                  <a:lnTo>
                    <a:pt x="16358" y="4623"/>
                  </a:lnTo>
                  <a:lnTo>
                    <a:pt x="16358" y="4623"/>
                  </a:lnTo>
                  <a:cubicBezTo>
                    <a:pt x="16324" y="4654"/>
                    <a:pt x="16325" y="4687"/>
                    <a:pt x="16362" y="4694"/>
                  </a:cubicBezTo>
                  <a:lnTo>
                    <a:pt x="16396" y="4710"/>
                  </a:lnTo>
                  <a:cubicBezTo>
                    <a:pt x="16438" y="4731"/>
                    <a:pt x="16315" y="4777"/>
                    <a:pt x="16419" y="4777"/>
                  </a:cubicBezTo>
                  <a:cubicBezTo>
                    <a:pt x="16443" y="4777"/>
                    <a:pt x="16466" y="4817"/>
                    <a:pt x="16486" y="4841"/>
                  </a:cubicBezTo>
                  <a:cubicBezTo>
                    <a:pt x="16490" y="4844"/>
                    <a:pt x="16475" y="4857"/>
                    <a:pt x="16473" y="4867"/>
                  </a:cubicBezTo>
                  <a:cubicBezTo>
                    <a:pt x="16469" y="4877"/>
                    <a:pt x="16464" y="4894"/>
                    <a:pt x="16469" y="4899"/>
                  </a:cubicBezTo>
                  <a:cubicBezTo>
                    <a:pt x="16551" y="4947"/>
                    <a:pt x="16530" y="5014"/>
                    <a:pt x="16516" y="5078"/>
                  </a:cubicBezTo>
                  <a:cubicBezTo>
                    <a:pt x="16514" y="5093"/>
                    <a:pt x="16468" y="5105"/>
                    <a:pt x="16515" y="5117"/>
                  </a:cubicBezTo>
                  <a:cubicBezTo>
                    <a:pt x="16516" y="5117"/>
                    <a:pt x="16517" y="5117"/>
                    <a:pt x="16518" y="5117"/>
                  </a:cubicBezTo>
                  <a:cubicBezTo>
                    <a:pt x="16531" y="5117"/>
                    <a:pt x="16554" y="5099"/>
                    <a:pt x="16563" y="5088"/>
                  </a:cubicBezTo>
                  <a:lnTo>
                    <a:pt x="16587" y="5057"/>
                  </a:lnTo>
                  <a:cubicBezTo>
                    <a:pt x="16593" y="5046"/>
                    <a:pt x="16611" y="5041"/>
                    <a:pt x="16634" y="5041"/>
                  </a:cubicBezTo>
                  <a:cubicBezTo>
                    <a:pt x="16691" y="5041"/>
                    <a:pt x="16778" y="5070"/>
                    <a:pt x="16795" y="5101"/>
                  </a:cubicBezTo>
                  <a:cubicBezTo>
                    <a:pt x="16809" y="5128"/>
                    <a:pt x="16841" y="5139"/>
                    <a:pt x="16866" y="5139"/>
                  </a:cubicBezTo>
                  <a:cubicBezTo>
                    <a:pt x="16882" y="5139"/>
                    <a:pt x="16895" y="5134"/>
                    <a:pt x="16897" y="5126"/>
                  </a:cubicBezTo>
                  <a:cubicBezTo>
                    <a:pt x="16903" y="5105"/>
                    <a:pt x="16925" y="5027"/>
                    <a:pt x="16941" y="5008"/>
                  </a:cubicBezTo>
                  <a:cubicBezTo>
                    <a:pt x="16947" y="4999"/>
                    <a:pt x="16965" y="4996"/>
                    <a:pt x="16985" y="4996"/>
                  </a:cubicBezTo>
                  <a:cubicBezTo>
                    <a:pt x="17011" y="4996"/>
                    <a:pt x="17039" y="5001"/>
                    <a:pt x="17054" y="5007"/>
                  </a:cubicBezTo>
                  <a:cubicBezTo>
                    <a:pt x="17055" y="5007"/>
                    <a:pt x="17057" y="5008"/>
                    <a:pt x="17060" y="5008"/>
                  </a:cubicBezTo>
                  <a:cubicBezTo>
                    <a:pt x="17092" y="5008"/>
                    <a:pt x="17182" y="4951"/>
                    <a:pt x="17221" y="4931"/>
                  </a:cubicBezTo>
                  <a:cubicBezTo>
                    <a:pt x="17225" y="4930"/>
                    <a:pt x="17228" y="4929"/>
                    <a:pt x="17231" y="4929"/>
                  </a:cubicBezTo>
                  <a:cubicBezTo>
                    <a:pt x="17260" y="4929"/>
                    <a:pt x="17239" y="5014"/>
                    <a:pt x="17269" y="5039"/>
                  </a:cubicBezTo>
                  <a:cubicBezTo>
                    <a:pt x="17277" y="5046"/>
                    <a:pt x="17285" y="5049"/>
                    <a:pt x="17293" y="5049"/>
                  </a:cubicBezTo>
                  <a:cubicBezTo>
                    <a:pt x="17319" y="5049"/>
                    <a:pt x="17343" y="5018"/>
                    <a:pt x="17350" y="5001"/>
                  </a:cubicBezTo>
                  <a:cubicBezTo>
                    <a:pt x="17359" y="4980"/>
                    <a:pt x="17386" y="4946"/>
                    <a:pt x="17393" y="4941"/>
                  </a:cubicBezTo>
                  <a:cubicBezTo>
                    <a:pt x="17399" y="4935"/>
                    <a:pt x="17463" y="4853"/>
                    <a:pt x="17507" y="4842"/>
                  </a:cubicBezTo>
                  <a:cubicBezTo>
                    <a:pt x="17513" y="4840"/>
                    <a:pt x="17520" y="4840"/>
                    <a:pt x="17526" y="4840"/>
                  </a:cubicBezTo>
                  <a:cubicBezTo>
                    <a:pt x="17562" y="4840"/>
                    <a:pt x="17594" y="4867"/>
                    <a:pt x="17600" y="4909"/>
                  </a:cubicBezTo>
                  <a:lnTo>
                    <a:pt x="17583" y="4921"/>
                  </a:lnTo>
                  <a:lnTo>
                    <a:pt x="17529" y="4959"/>
                  </a:lnTo>
                  <a:cubicBezTo>
                    <a:pt x="17546" y="4967"/>
                    <a:pt x="17582" y="4970"/>
                    <a:pt x="17618" y="4970"/>
                  </a:cubicBezTo>
                  <a:cubicBezTo>
                    <a:pt x="17656" y="4970"/>
                    <a:pt x="17694" y="4967"/>
                    <a:pt x="17714" y="4967"/>
                  </a:cubicBezTo>
                  <a:cubicBezTo>
                    <a:pt x="17716" y="4967"/>
                    <a:pt x="17718" y="4967"/>
                    <a:pt x="17720" y="4967"/>
                  </a:cubicBezTo>
                  <a:cubicBezTo>
                    <a:pt x="17755" y="4971"/>
                    <a:pt x="17815" y="5044"/>
                    <a:pt x="17827" y="5072"/>
                  </a:cubicBezTo>
                  <a:cubicBezTo>
                    <a:pt x="17828" y="5076"/>
                    <a:pt x="17830" y="5078"/>
                    <a:pt x="17833" y="5078"/>
                  </a:cubicBezTo>
                  <a:cubicBezTo>
                    <a:pt x="17846" y="5078"/>
                    <a:pt x="17869" y="5014"/>
                    <a:pt x="17850" y="4988"/>
                  </a:cubicBezTo>
                  <a:cubicBezTo>
                    <a:pt x="17828" y="4957"/>
                    <a:pt x="17683" y="4918"/>
                    <a:pt x="17672" y="4877"/>
                  </a:cubicBezTo>
                  <a:cubicBezTo>
                    <a:pt x="17665" y="4848"/>
                    <a:pt x="17689" y="4838"/>
                    <a:pt x="17712" y="4838"/>
                  </a:cubicBezTo>
                  <a:cubicBezTo>
                    <a:pt x="17722" y="4838"/>
                    <a:pt x="17732" y="4840"/>
                    <a:pt x="17739" y="4843"/>
                  </a:cubicBezTo>
                  <a:cubicBezTo>
                    <a:pt x="17743" y="4845"/>
                    <a:pt x="17747" y="4846"/>
                    <a:pt x="17751" y="4846"/>
                  </a:cubicBezTo>
                  <a:cubicBezTo>
                    <a:pt x="17778" y="4846"/>
                    <a:pt x="17818" y="4816"/>
                    <a:pt x="17830" y="4801"/>
                  </a:cubicBezTo>
                  <a:cubicBezTo>
                    <a:pt x="17833" y="4797"/>
                    <a:pt x="17838" y="4794"/>
                    <a:pt x="17844" y="4794"/>
                  </a:cubicBezTo>
                  <a:cubicBezTo>
                    <a:pt x="17867" y="4794"/>
                    <a:pt x="17910" y="4819"/>
                    <a:pt x="17953" y="4857"/>
                  </a:cubicBezTo>
                  <a:lnTo>
                    <a:pt x="17964" y="4906"/>
                  </a:lnTo>
                  <a:lnTo>
                    <a:pt x="17980" y="4973"/>
                  </a:lnTo>
                  <a:cubicBezTo>
                    <a:pt x="18001" y="4991"/>
                    <a:pt x="18025" y="4997"/>
                    <a:pt x="18048" y="4997"/>
                  </a:cubicBezTo>
                  <a:cubicBezTo>
                    <a:pt x="18083" y="4997"/>
                    <a:pt x="18115" y="4982"/>
                    <a:pt x="18124" y="4965"/>
                  </a:cubicBezTo>
                  <a:cubicBezTo>
                    <a:pt x="18130" y="4953"/>
                    <a:pt x="18142" y="4947"/>
                    <a:pt x="18156" y="4947"/>
                  </a:cubicBezTo>
                  <a:cubicBezTo>
                    <a:pt x="18172" y="4947"/>
                    <a:pt x="18191" y="4955"/>
                    <a:pt x="18208" y="4971"/>
                  </a:cubicBezTo>
                  <a:lnTo>
                    <a:pt x="18226" y="4966"/>
                  </a:lnTo>
                  <a:lnTo>
                    <a:pt x="18278" y="4955"/>
                  </a:lnTo>
                  <a:cubicBezTo>
                    <a:pt x="18284" y="4954"/>
                    <a:pt x="18291" y="4953"/>
                    <a:pt x="18298" y="4953"/>
                  </a:cubicBezTo>
                  <a:cubicBezTo>
                    <a:pt x="18363" y="4953"/>
                    <a:pt x="18466" y="5004"/>
                    <a:pt x="18491" y="5029"/>
                  </a:cubicBezTo>
                  <a:cubicBezTo>
                    <a:pt x="18514" y="5052"/>
                    <a:pt x="18542" y="5067"/>
                    <a:pt x="18560" y="5067"/>
                  </a:cubicBezTo>
                  <a:cubicBezTo>
                    <a:pt x="18565" y="5067"/>
                    <a:pt x="18569" y="5066"/>
                    <a:pt x="18572" y="5064"/>
                  </a:cubicBezTo>
                  <a:lnTo>
                    <a:pt x="18588" y="5058"/>
                  </a:lnTo>
                  <a:lnTo>
                    <a:pt x="18603" y="5053"/>
                  </a:lnTo>
                  <a:cubicBezTo>
                    <a:pt x="18614" y="5050"/>
                    <a:pt x="18609" y="5022"/>
                    <a:pt x="18593" y="4990"/>
                  </a:cubicBezTo>
                  <a:lnTo>
                    <a:pt x="18604" y="4977"/>
                  </a:lnTo>
                  <a:cubicBezTo>
                    <a:pt x="18613" y="4966"/>
                    <a:pt x="18623" y="4961"/>
                    <a:pt x="18633" y="4961"/>
                  </a:cubicBezTo>
                  <a:cubicBezTo>
                    <a:pt x="18650" y="4961"/>
                    <a:pt x="18667" y="4973"/>
                    <a:pt x="18680" y="4987"/>
                  </a:cubicBezTo>
                  <a:lnTo>
                    <a:pt x="18694" y="5002"/>
                  </a:lnTo>
                  <a:cubicBezTo>
                    <a:pt x="18697" y="5006"/>
                    <a:pt x="18704" y="5008"/>
                    <a:pt x="18713" y="5008"/>
                  </a:cubicBezTo>
                  <a:cubicBezTo>
                    <a:pt x="18739" y="5008"/>
                    <a:pt x="18784" y="4996"/>
                    <a:pt x="18798" y="4991"/>
                  </a:cubicBezTo>
                  <a:cubicBezTo>
                    <a:pt x="18818" y="4982"/>
                    <a:pt x="18814" y="4972"/>
                    <a:pt x="18792" y="4965"/>
                  </a:cubicBezTo>
                  <a:lnTo>
                    <a:pt x="18775" y="4964"/>
                  </a:lnTo>
                  <a:lnTo>
                    <a:pt x="18745" y="4962"/>
                  </a:lnTo>
                  <a:cubicBezTo>
                    <a:pt x="18726" y="4945"/>
                    <a:pt x="18730" y="4913"/>
                    <a:pt x="18753" y="4892"/>
                  </a:cubicBezTo>
                  <a:lnTo>
                    <a:pt x="18778" y="4911"/>
                  </a:lnTo>
                  <a:lnTo>
                    <a:pt x="18830" y="4951"/>
                  </a:lnTo>
                  <a:cubicBezTo>
                    <a:pt x="18894" y="4942"/>
                    <a:pt x="18916" y="4892"/>
                    <a:pt x="18907" y="4880"/>
                  </a:cubicBezTo>
                  <a:cubicBezTo>
                    <a:pt x="18899" y="4869"/>
                    <a:pt x="18940" y="4841"/>
                    <a:pt x="18996" y="4818"/>
                  </a:cubicBezTo>
                  <a:lnTo>
                    <a:pt x="19046" y="4810"/>
                  </a:lnTo>
                  <a:cubicBezTo>
                    <a:pt x="19058" y="4808"/>
                    <a:pt x="19073" y="4804"/>
                    <a:pt x="19088" y="4804"/>
                  </a:cubicBezTo>
                  <a:cubicBezTo>
                    <a:pt x="19108" y="4804"/>
                    <a:pt x="19126" y="4811"/>
                    <a:pt x="19135" y="4839"/>
                  </a:cubicBezTo>
                  <a:cubicBezTo>
                    <a:pt x="19140" y="4859"/>
                    <a:pt x="19199" y="4869"/>
                    <a:pt x="19204" y="4889"/>
                  </a:cubicBezTo>
                  <a:lnTo>
                    <a:pt x="19214" y="4930"/>
                  </a:lnTo>
                  <a:cubicBezTo>
                    <a:pt x="19231" y="4938"/>
                    <a:pt x="19246" y="4941"/>
                    <a:pt x="19258" y="4941"/>
                  </a:cubicBezTo>
                  <a:cubicBezTo>
                    <a:pt x="19274" y="4941"/>
                    <a:pt x="19284" y="4936"/>
                    <a:pt x="19284" y="4931"/>
                  </a:cubicBezTo>
                  <a:cubicBezTo>
                    <a:pt x="19284" y="4925"/>
                    <a:pt x="19295" y="4920"/>
                    <a:pt x="19308" y="4920"/>
                  </a:cubicBezTo>
                  <a:cubicBezTo>
                    <a:pt x="19309" y="4920"/>
                    <a:pt x="19311" y="4920"/>
                    <a:pt x="19312" y="4920"/>
                  </a:cubicBezTo>
                  <a:lnTo>
                    <a:pt x="19323" y="4916"/>
                  </a:lnTo>
                  <a:cubicBezTo>
                    <a:pt x="19347" y="4910"/>
                    <a:pt x="19385" y="4903"/>
                    <a:pt x="19388" y="4890"/>
                  </a:cubicBezTo>
                  <a:lnTo>
                    <a:pt x="19404" y="4822"/>
                  </a:lnTo>
                  <a:cubicBezTo>
                    <a:pt x="19410" y="4821"/>
                    <a:pt x="19414" y="4820"/>
                    <a:pt x="19419" y="4820"/>
                  </a:cubicBezTo>
                  <a:cubicBezTo>
                    <a:pt x="19482" y="4820"/>
                    <a:pt x="19509" y="4906"/>
                    <a:pt x="19485" y="4936"/>
                  </a:cubicBezTo>
                  <a:cubicBezTo>
                    <a:pt x="19466" y="4959"/>
                    <a:pt x="19472" y="4973"/>
                    <a:pt x="19496" y="4973"/>
                  </a:cubicBezTo>
                  <a:cubicBezTo>
                    <a:pt x="19505" y="4973"/>
                    <a:pt x="19516" y="4971"/>
                    <a:pt x="19529" y="4967"/>
                  </a:cubicBezTo>
                  <a:lnTo>
                    <a:pt x="19575" y="4964"/>
                  </a:lnTo>
                  <a:cubicBezTo>
                    <a:pt x="19576" y="4964"/>
                    <a:pt x="19577" y="4964"/>
                    <a:pt x="19578" y="4964"/>
                  </a:cubicBezTo>
                  <a:cubicBezTo>
                    <a:pt x="19601" y="4964"/>
                    <a:pt x="19634" y="4988"/>
                    <a:pt x="19648" y="4988"/>
                  </a:cubicBezTo>
                  <a:cubicBezTo>
                    <a:pt x="19649" y="4988"/>
                    <a:pt x="19650" y="4988"/>
                    <a:pt x="19651" y="4987"/>
                  </a:cubicBezTo>
                  <a:cubicBezTo>
                    <a:pt x="19677" y="4970"/>
                    <a:pt x="19685" y="4936"/>
                    <a:pt x="19709" y="4915"/>
                  </a:cubicBezTo>
                  <a:lnTo>
                    <a:pt x="19733" y="4894"/>
                  </a:lnTo>
                  <a:cubicBezTo>
                    <a:pt x="19763" y="4882"/>
                    <a:pt x="19750" y="4829"/>
                    <a:pt x="19742" y="4820"/>
                  </a:cubicBezTo>
                  <a:cubicBezTo>
                    <a:pt x="19740" y="4819"/>
                    <a:pt x="19739" y="4819"/>
                    <a:pt x="19737" y="4819"/>
                  </a:cubicBezTo>
                  <a:cubicBezTo>
                    <a:pt x="19725" y="4819"/>
                    <a:pt x="19703" y="4840"/>
                    <a:pt x="19696" y="4851"/>
                  </a:cubicBezTo>
                  <a:cubicBezTo>
                    <a:pt x="19695" y="4853"/>
                    <a:pt x="19693" y="4854"/>
                    <a:pt x="19691" y="4854"/>
                  </a:cubicBezTo>
                  <a:cubicBezTo>
                    <a:pt x="19677" y="4854"/>
                    <a:pt x="19647" y="4828"/>
                    <a:pt x="19636" y="4815"/>
                  </a:cubicBezTo>
                  <a:cubicBezTo>
                    <a:pt x="19623" y="4800"/>
                    <a:pt x="19685" y="4775"/>
                    <a:pt x="19708" y="4771"/>
                  </a:cubicBezTo>
                  <a:cubicBezTo>
                    <a:pt x="19729" y="4767"/>
                    <a:pt x="19714" y="4735"/>
                    <a:pt x="19704" y="4728"/>
                  </a:cubicBezTo>
                  <a:cubicBezTo>
                    <a:pt x="19702" y="4726"/>
                    <a:pt x="19698" y="4725"/>
                    <a:pt x="19694" y="4725"/>
                  </a:cubicBezTo>
                  <a:cubicBezTo>
                    <a:pt x="19677" y="4725"/>
                    <a:pt x="19643" y="4736"/>
                    <a:pt x="19610" y="4755"/>
                  </a:cubicBezTo>
                  <a:lnTo>
                    <a:pt x="19590" y="4702"/>
                  </a:lnTo>
                  <a:cubicBezTo>
                    <a:pt x="19567" y="4643"/>
                    <a:pt x="19534" y="4585"/>
                    <a:pt x="19516" y="4524"/>
                  </a:cubicBezTo>
                  <a:lnTo>
                    <a:pt x="19501" y="4479"/>
                  </a:lnTo>
                  <a:cubicBezTo>
                    <a:pt x="19468" y="4462"/>
                    <a:pt x="19425" y="4451"/>
                    <a:pt x="19390" y="4451"/>
                  </a:cubicBezTo>
                  <a:cubicBezTo>
                    <a:pt x="19377" y="4451"/>
                    <a:pt x="19366" y="4453"/>
                    <a:pt x="19356" y="4456"/>
                  </a:cubicBezTo>
                  <a:lnTo>
                    <a:pt x="19322" y="4463"/>
                  </a:lnTo>
                  <a:lnTo>
                    <a:pt x="19298" y="4468"/>
                  </a:lnTo>
                  <a:cubicBezTo>
                    <a:pt x="19249" y="4473"/>
                    <a:pt x="19248" y="4492"/>
                    <a:pt x="19295" y="4505"/>
                  </a:cubicBezTo>
                  <a:lnTo>
                    <a:pt x="19318" y="4510"/>
                  </a:lnTo>
                  <a:lnTo>
                    <a:pt x="19332" y="4513"/>
                  </a:lnTo>
                  <a:cubicBezTo>
                    <a:pt x="19333" y="4513"/>
                    <a:pt x="19334" y="4513"/>
                    <a:pt x="19336" y="4513"/>
                  </a:cubicBezTo>
                  <a:cubicBezTo>
                    <a:pt x="19350" y="4513"/>
                    <a:pt x="19363" y="4522"/>
                    <a:pt x="19364" y="4534"/>
                  </a:cubicBezTo>
                  <a:lnTo>
                    <a:pt x="19358" y="4540"/>
                  </a:lnTo>
                  <a:lnTo>
                    <a:pt x="19339" y="4559"/>
                  </a:lnTo>
                  <a:cubicBezTo>
                    <a:pt x="19328" y="4568"/>
                    <a:pt x="19312" y="4572"/>
                    <a:pt x="19294" y="4572"/>
                  </a:cubicBezTo>
                  <a:cubicBezTo>
                    <a:pt x="19267" y="4572"/>
                    <a:pt x="19234" y="4563"/>
                    <a:pt x="19205" y="4547"/>
                  </a:cubicBezTo>
                  <a:lnTo>
                    <a:pt x="19164" y="4525"/>
                  </a:lnTo>
                  <a:lnTo>
                    <a:pt x="19159" y="4523"/>
                  </a:lnTo>
                  <a:cubicBezTo>
                    <a:pt x="19145" y="4531"/>
                    <a:pt x="19149" y="4558"/>
                    <a:pt x="19157" y="4569"/>
                  </a:cubicBezTo>
                  <a:cubicBezTo>
                    <a:pt x="19163" y="4579"/>
                    <a:pt x="19075" y="4586"/>
                    <a:pt x="19044" y="4586"/>
                  </a:cubicBezTo>
                  <a:cubicBezTo>
                    <a:pt x="19013" y="4586"/>
                    <a:pt x="18971" y="4616"/>
                    <a:pt x="18950" y="4652"/>
                  </a:cubicBezTo>
                  <a:lnTo>
                    <a:pt x="18957" y="4678"/>
                  </a:lnTo>
                  <a:cubicBezTo>
                    <a:pt x="18963" y="4699"/>
                    <a:pt x="18976" y="4711"/>
                    <a:pt x="18948" y="4711"/>
                  </a:cubicBezTo>
                  <a:cubicBezTo>
                    <a:pt x="18945" y="4711"/>
                    <a:pt x="18943" y="4711"/>
                    <a:pt x="18940" y="4710"/>
                  </a:cubicBezTo>
                  <a:cubicBezTo>
                    <a:pt x="18925" y="4710"/>
                    <a:pt x="18900" y="4695"/>
                    <a:pt x="18901" y="4689"/>
                  </a:cubicBezTo>
                  <a:lnTo>
                    <a:pt x="18907" y="4647"/>
                  </a:lnTo>
                  <a:cubicBezTo>
                    <a:pt x="18920" y="4602"/>
                    <a:pt x="18900" y="4536"/>
                    <a:pt x="18864" y="4503"/>
                  </a:cubicBezTo>
                  <a:lnTo>
                    <a:pt x="18824" y="4477"/>
                  </a:lnTo>
                  <a:cubicBezTo>
                    <a:pt x="18818" y="4473"/>
                    <a:pt x="18824" y="4458"/>
                    <a:pt x="18823" y="4447"/>
                  </a:cubicBezTo>
                  <a:cubicBezTo>
                    <a:pt x="18816" y="4416"/>
                    <a:pt x="18826" y="4402"/>
                    <a:pt x="18853" y="4402"/>
                  </a:cubicBezTo>
                  <a:cubicBezTo>
                    <a:pt x="18862" y="4402"/>
                    <a:pt x="18873" y="4403"/>
                    <a:pt x="18886" y="4406"/>
                  </a:cubicBezTo>
                  <a:cubicBezTo>
                    <a:pt x="18898" y="4409"/>
                    <a:pt x="18911" y="4427"/>
                    <a:pt x="18922" y="4427"/>
                  </a:cubicBezTo>
                  <a:cubicBezTo>
                    <a:pt x="18927" y="4427"/>
                    <a:pt x="18931" y="4422"/>
                    <a:pt x="18935" y="4410"/>
                  </a:cubicBezTo>
                  <a:cubicBezTo>
                    <a:pt x="18941" y="4384"/>
                    <a:pt x="18949" y="4367"/>
                    <a:pt x="18973" y="4367"/>
                  </a:cubicBezTo>
                  <a:cubicBezTo>
                    <a:pt x="18978" y="4367"/>
                    <a:pt x="18984" y="4368"/>
                    <a:pt x="18991" y="4370"/>
                  </a:cubicBezTo>
                  <a:cubicBezTo>
                    <a:pt x="19004" y="4374"/>
                    <a:pt x="19009" y="4404"/>
                    <a:pt x="19013" y="4422"/>
                  </a:cubicBezTo>
                  <a:lnTo>
                    <a:pt x="19018" y="4445"/>
                  </a:lnTo>
                  <a:cubicBezTo>
                    <a:pt x="19019" y="4460"/>
                    <a:pt x="19039" y="4465"/>
                    <a:pt x="19063" y="4465"/>
                  </a:cubicBezTo>
                  <a:cubicBezTo>
                    <a:pt x="19095" y="4465"/>
                    <a:pt x="19134" y="4456"/>
                    <a:pt x="19152" y="4448"/>
                  </a:cubicBezTo>
                  <a:cubicBezTo>
                    <a:pt x="19182" y="4436"/>
                    <a:pt x="19014" y="4324"/>
                    <a:pt x="18942" y="4287"/>
                  </a:cubicBezTo>
                  <a:cubicBezTo>
                    <a:pt x="18870" y="4250"/>
                    <a:pt x="18943" y="4123"/>
                    <a:pt x="18953" y="4101"/>
                  </a:cubicBezTo>
                  <a:cubicBezTo>
                    <a:pt x="18964" y="4078"/>
                    <a:pt x="18920" y="4056"/>
                    <a:pt x="18900" y="4053"/>
                  </a:cubicBezTo>
                  <a:cubicBezTo>
                    <a:pt x="18880" y="4051"/>
                    <a:pt x="18909" y="3909"/>
                    <a:pt x="18971" y="3902"/>
                  </a:cubicBezTo>
                  <a:cubicBezTo>
                    <a:pt x="19032" y="3893"/>
                    <a:pt x="19066" y="3849"/>
                    <a:pt x="19060" y="3834"/>
                  </a:cubicBezTo>
                  <a:cubicBezTo>
                    <a:pt x="19059" y="3831"/>
                    <a:pt x="19059" y="3830"/>
                    <a:pt x="19060" y="3830"/>
                  </a:cubicBezTo>
                  <a:lnTo>
                    <a:pt x="19060" y="3830"/>
                  </a:lnTo>
                  <a:cubicBezTo>
                    <a:pt x="19065" y="3830"/>
                    <a:pt x="19089" y="3856"/>
                    <a:pt x="19123" y="3898"/>
                  </a:cubicBezTo>
                  <a:lnTo>
                    <a:pt x="19202" y="3855"/>
                  </a:lnTo>
                  <a:lnTo>
                    <a:pt x="19212" y="3850"/>
                  </a:lnTo>
                  <a:cubicBezTo>
                    <a:pt x="19229" y="3850"/>
                    <a:pt x="19240" y="3868"/>
                    <a:pt x="19238" y="3890"/>
                  </a:cubicBezTo>
                  <a:lnTo>
                    <a:pt x="19231" y="3891"/>
                  </a:lnTo>
                  <a:lnTo>
                    <a:pt x="19145" y="3903"/>
                  </a:lnTo>
                  <a:cubicBezTo>
                    <a:pt x="19130" y="3963"/>
                    <a:pt x="19138" y="4016"/>
                    <a:pt x="19164" y="4020"/>
                  </a:cubicBezTo>
                  <a:lnTo>
                    <a:pt x="19181" y="4025"/>
                  </a:lnTo>
                  <a:lnTo>
                    <a:pt x="19202" y="4031"/>
                  </a:lnTo>
                  <a:cubicBezTo>
                    <a:pt x="19225" y="4039"/>
                    <a:pt x="19233" y="4063"/>
                    <a:pt x="19219" y="4083"/>
                  </a:cubicBezTo>
                  <a:lnTo>
                    <a:pt x="19205" y="4086"/>
                  </a:lnTo>
                  <a:cubicBezTo>
                    <a:pt x="19154" y="4089"/>
                    <a:pt x="19168" y="4118"/>
                    <a:pt x="19166" y="4142"/>
                  </a:cubicBezTo>
                  <a:cubicBezTo>
                    <a:pt x="19163" y="4173"/>
                    <a:pt x="19163" y="4204"/>
                    <a:pt x="19158" y="4233"/>
                  </a:cubicBezTo>
                  <a:cubicBezTo>
                    <a:pt x="19157" y="4237"/>
                    <a:pt x="19136" y="4242"/>
                    <a:pt x="19126" y="4242"/>
                  </a:cubicBezTo>
                  <a:cubicBezTo>
                    <a:pt x="19116" y="4242"/>
                    <a:pt x="19095" y="4235"/>
                    <a:pt x="19095" y="4231"/>
                  </a:cubicBezTo>
                  <a:lnTo>
                    <a:pt x="19099" y="4196"/>
                  </a:lnTo>
                  <a:cubicBezTo>
                    <a:pt x="19102" y="4181"/>
                    <a:pt x="19086" y="4175"/>
                    <a:pt x="19065" y="4175"/>
                  </a:cubicBezTo>
                  <a:cubicBezTo>
                    <a:pt x="19029" y="4175"/>
                    <a:pt x="18978" y="4192"/>
                    <a:pt x="18981" y="4212"/>
                  </a:cubicBezTo>
                  <a:cubicBezTo>
                    <a:pt x="18984" y="4241"/>
                    <a:pt x="19104" y="4285"/>
                    <a:pt x="19154" y="4285"/>
                  </a:cubicBezTo>
                  <a:cubicBezTo>
                    <a:pt x="19160" y="4285"/>
                    <a:pt x="19166" y="4285"/>
                    <a:pt x="19169" y="4283"/>
                  </a:cubicBezTo>
                  <a:cubicBezTo>
                    <a:pt x="19200" y="4268"/>
                    <a:pt x="19213" y="4238"/>
                    <a:pt x="19199" y="4215"/>
                  </a:cubicBezTo>
                  <a:lnTo>
                    <a:pt x="19205" y="4201"/>
                  </a:lnTo>
                  <a:cubicBezTo>
                    <a:pt x="19209" y="4192"/>
                    <a:pt x="19238" y="4181"/>
                    <a:pt x="19255" y="4181"/>
                  </a:cubicBezTo>
                  <a:cubicBezTo>
                    <a:pt x="19259" y="4181"/>
                    <a:pt x="19262" y="4182"/>
                    <a:pt x="19265" y="4183"/>
                  </a:cubicBezTo>
                  <a:lnTo>
                    <a:pt x="19353" y="4230"/>
                  </a:lnTo>
                  <a:cubicBezTo>
                    <a:pt x="19382" y="4216"/>
                    <a:pt x="19412" y="4211"/>
                    <a:pt x="19441" y="4211"/>
                  </a:cubicBezTo>
                  <a:cubicBezTo>
                    <a:pt x="19488" y="4211"/>
                    <a:pt x="19530" y="4223"/>
                    <a:pt x="19554" y="4223"/>
                  </a:cubicBezTo>
                  <a:cubicBezTo>
                    <a:pt x="19558" y="4223"/>
                    <a:pt x="19561" y="4223"/>
                    <a:pt x="19564" y="4222"/>
                  </a:cubicBezTo>
                  <a:cubicBezTo>
                    <a:pt x="19598" y="4216"/>
                    <a:pt x="19599" y="4108"/>
                    <a:pt x="19588" y="4068"/>
                  </a:cubicBezTo>
                  <a:cubicBezTo>
                    <a:pt x="19578" y="4030"/>
                    <a:pt x="19559" y="3995"/>
                    <a:pt x="19544" y="3991"/>
                  </a:cubicBezTo>
                  <a:lnTo>
                    <a:pt x="19534" y="3994"/>
                  </a:lnTo>
                  <a:lnTo>
                    <a:pt x="19501" y="4003"/>
                  </a:lnTo>
                  <a:cubicBezTo>
                    <a:pt x="19465" y="4003"/>
                    <a:pt x="19461" y="3980"/>
                    <a:pt x="19493" y="3953"/>
                  </a:cubicBezTo>
                  <a:lnTo>
                    <a:pt x="19518" y="3946"/>
                  </a:lnTo>
                  <a:lnTo>
                    <a:pt x="19579" y="3927"/>
                  </a:lnTo>
                  <a:cubicBezTo>
                    <a:pt x="19655" y="3927"/>
                    <a:pt x="19718" y="3969"/>
                    <a:pt x="19721" y="4021"/>
                  </a:cubicBezTo>
                  <a:lnTo>
                    <a:pt x="19678" y="4060"/>
                  </a:lnTo>
                  <a:cubicBezTo>
                    <a:pt x="19651" y="4084"/>
                    <a:pt x="19655" y="4082"/>
                    <a:pt x="19714" y="4093"/>
                  </a:cubicBezTo>
                  <a:lnTo>
                    <a:pt x="19739" y="4097"/>
                  </a:lnTo>
                  <a:cubicBezTo>
                    <a:pt x="19764" y="4118"/>
                    <a:pt x="19683" y="4165"/>
                    <a:pt x="19663" y="4182"/>
                  </a:cubicBezTo>
                  <a:cubicBezTo>
                    <a:pt x="19642" y="4199"/>
                    <a:pt x="19642" y="4226"/>
                    <a:pt x="19661" y="4243"/>
                  </a:cubicBezTo>
                  <a:lnTo>
                    <a:pt x="19660" y="4257"/>
                  </a:lnTo>
                  <a:lnTo>
                    <a:pt x="19656" y="4312"/>
                  </a:lnTo>
                  <a:cubicBezTo>
                    <a:pt x="19703" y="4308"/>
                    <a:pt x="19755" y="4221"/>
                    <a:pt x="19790" y="4204"/>
                  </a:cubicBezTo>
                  <a:cubicBezTo>
                    <a:pt x="19797" y="4200"/>
                    <a:pt x="19806" y="4199"/>
                    <a:pt x="19817" y="4199"/>
                  </a:cubicBezTo>
                  <a:cubicBezTo>
                    <a:pt x="19863" y="4199"/>
                    <a:pt x="19935" y="4225"/>
                    <a:pt x="19959" y="4240"/>
                  </a:cubicBezTo>
                  <a:cubicBezTo>
                    <a:pt x="19986" y="4257"/>
                    <a:pt x="20056" y="4273"/>
                    <a:pt x="20074" y="4273"/>
                  </a:cubicBezTo>
                  <a:cubicBezTo>
                    <a:pt x="20092" y="4273"/>
                    <a:pt x="20139" y="4370"/>
                    <a:pt x="20113" y="4403"/>
                  </a:cubicBezTo>
                  <a:cubicBezTo>
                    <a:pt x="20105" y="4413"/>
                    <a:pt x="20097" y="4417"/>
                    <a:pt x="20091" y="4417"/>
                  </a:cubicBezTo>
                  <a:cubicBezTo>
                    <a:pt x="20076" y="4417"/>
                    <a:pt x="20068" y="4392"/>
                    <a:pt x="20071" y="4349"/>
                  </a:cubicBezTo>
                  <a:lnTo>
                    <a:pt x="20071" y="4349"/>
                  </a:lnTo>
                  <a:lnTo>
                    <a:pt x="19963" y="4364"/>
                  </a:lnTo>
                  <a:lnTo>
                    <a:pt x="19917" y="4370"/>
                  </a:lnTo>
                  <a:cubicBezTo>
                    <a:pt x="19925" y="4339"/>
                    <a:pt x="19891" y="4325"/>
                    <a:pt x="19867" y="4325"/>
                  </a:cubicBezTo>
                  <a:cubicBezTo>
                    <a:pt x="19864" y="4325"/>
                    <a:pt x="19860" y="4325"/>
                    <a:pt x="19857" y="4326"/>
                  </a:cubicBezTo>
                  <a:cubicBezTo>
                    <a:pt x="19836" y="4331"/>
                    <a:pt x="19819" y="4422"/>
                    <a:pt x="19819" y="4456"/>
                  </a:cubicBezTo>
                  <a:cubicBezTo>
                    <a:pt x="19819" y="4488"/>
                    <a:pt x="19762" y="4526"/>
                    <a:pt x="19692" y="4538"/>
                  </a:cubicBezTo>
                  <a:lnTo>
                    <a:pt x="19636" y="4545"/>
                  </a:lnTo>
                  <a:lnTo>
                    <a:pt x="19623" y="4547"/>
                  </a:lnTo>
                  <a:cubicBezTo>
                    <a:pt x="19619" y="4545"/>
                    <a:pt x="19615" y="4544"/>
                    <a:pt x="19611" y="4544"/>
                  </a:cubicBezTo>
                  <a:cubicBezTo>
                    <a:pt x="19600" y="4544"/>
                    <a:pt x="19590" y="4552"/>
                    <a:pt x="19587" y="4565"/>
                  </a:cubicBezTo>
                  <a:lnTo>
                    <a:pt x="19595" y="4575"/>
                  </a:lnTo>
                  <a:cubicBezTo>
                    <a:pt x="19624" y="4611"/>
                    <a:pt x="19652" y="4651"/>
                    <a:pt x="19692" y="4678"/>
                  </a:cubicBezTo>
                  <a:cubicBezTo>
                    <a:pt x="19732" y="4704"/>
                    <a:pt x="19786" y="4718"/>
                    <a:pt x="19832" y="4739"/>
                  </a:cubicBezTo>
                  <a:lnTo>
                    <a:pt x="19882" y="4762"/>
                  </a:lnTo>
                  <a:cubicBezTo>
                    <a:pt x="19907" y="4808"/>
                    <a:pt x="19929" y="4862"/>
                    <a:pt x="19934" y="4881"/>
                  </a:cubicBezTo>
                  <a:lnTo>
                    <a:pt x="19927" y="4885"/>
                  </a:lnTo>
                  <a:cubicBezTo>
                    <a:pt x="19898" y="4905"/>
                    <a:pt x="19865" y="4915"/>
                    <a:pt x="19835" y="4933"/>
                  </a:cubicBezTo>
                  <a:lnTo>
                    <a:pt x="19784" y="4961"/>
                  </a:lnTo>
                  <a:cubicBezTo>
                    <a:pt x="19787" y="4988"/>
                    <a:pt x="19822" y="4994"/>
                    <a:pt x="19860" y="4994"/>
                  </a:cubicBezTo>
                  <a:cubicBezTo>
                    <a:pt x="19892" y="4994"/>
                    <a:pt x="19925" y="4989"/>
                    <a:pt x="19940" y="4988"/>
                  </a:cubicBezTo>
                  <a:cubicBezTo>
                    <a:pt x="19975" y="4986"/>
                    <a:pt x="20011" y="4944"/>
                    <a:pt x="20015" y="4929"/>
                  </a:cubicBezTo>
                  <a:cubicBezTo>
                    <a:pt x="20017" y="4915"/>
                    <a:pt x="20073" y="4904"/>
                    <a:pt x="20091" y="4904"/>
                  </a:cubicBezTo>
                  <a:cubicBezTo>
                    <a:pt x="20109" y="4904"/>
                    <a:pt x="20109" y="4930"/>
                    <a:pt x="20105" y="4939"/>
                  </a:cubicBezTo>
                  <a:cubicBezTo>
                    <a:pt x="20101" y="4946"/>
                    <a:pt x="20130" y="4971"/>
                    <a:pt x="20170" y="4992"/>
                  </a:cubicBezTo>
                  <a:lnTo>
                    <a:pt x="20165" y="5037"/>
                  </a:lnTo>
                  <a:lnTo>
                    <a:pt x="20163" y="5062"/>
                  </a:lnTo>
                  <a:cubicBezTo>
                    <a:pt x="20170" y="5089"/>
                    <a:pt x="20189" y="5112"/>
                    <a:pt x="20195" y="5112"/>
                  </a:cubicBezTo>
                  <a:cubicBezTo>
                    <a:pt x="20195" y="5112"/>
                    <a:pt x="20195" y="5112"/>
                    <a:pt x="20195" y="5112"/>
                  </a:cubicBezTo>
                  <a:cubicBezTo>
                    <a:pt x="20200" y="5110"/>
                    <a:pt x="20204" y="5040"/>
                    <a:pt x="20204" y="5012"/>
                  </a:cubicBezTo>
                  <a:cubicBezTo>
                    <a:pt x="20204" y="4998"/>
                    <a:pt x="20237" y="4990"/>
                    <a:pt x="20272" y="4990"/>
                  </a:cubicBezTo>
                  <a:cubicBezTo>
                    <a:pt x="20308" y="4990"/>
                    <a:pt x="20347" y="4999"/>
                    <a:pt x="20354" y="5017"/>
                  </a:cubicBezTo>
                  <a:cubicBezTo>
                    <a:pt x="20359" y="5030"/>
                    <a:pt x="20363" y="5036"/>
                    <a:pt x="20368" y="5036"/>
                  </a:cubicBezTo>
                  <a:cubicBezTo>
                    <a:pt x="20376" y="5036"/>
                    <a:pt x="20382" y="5016"/>
                    <a:pt x="20384" y="4981"/>
                  </a:cubicBezTo>
                  <a:lnTo>
                    <a:pt x="20469" y="5035"/>
                  </a:lnTo>
                  <a:cubicBezTo>
                    <a:pt x="20474" y="5038"/>
                    <a:pt x="20483" y="5040"/>
                    <a:pt x="20491" y="5040"/>
                  </a:cubicBezTo>
                  <a:cubicBezTo>
                    <a:pt x="20498" y="5040"/>
                    <a:pt x="20504" y="5039"/>
                    <a:pt x="20508" y="5036"/>
                  </a:cubicBezTo>
                  <a:lnTo>
                    <a:pt x="20564" y="5007"/>
                  </a:lnTo>
                  <a:lnTo>
                    <a:pt x="20564" y="5007"/>
                  </a:lnTo>
                  <a:cubicBezTo>
                    <a:pt x="20595" y="5046"/>
                    <a:pt x="20520" y="5107"/>
                    <a:pt x="20482" y="5108"/>
                  </a:cubicBezTo>
                  <a:cubicBezTo>
                    <a:pt x="20443" y="5109"/>
                    <a:pt x="20453" y="5164"/>
                    <a:pt x="20468" y="5184"/>
                  </a:cubicBezTo>
                  <a:cubicBezTo>
                    <a:pt x="20471" y="5188"/>
                    <a:pt x="20475" y="5190"/>
                    <a:pt x="20478" y="5190"/>
                  </a:cubicBezTo>
                  <a:cubicBezTo>
                    <a:pt x="20493" y="5190"/>
                    <a:pt x="20509" y="5161"/>
                    <a:pt x="20511" y="5148"/>
                  </a:cubicBezTo>
                  <a:cubicBezTo>
                    <a:pt x="20514" y="5133"/>
                    <a:pt x="20567" y="5109"/>
                    <a:pt x="20631" y="5095"/>
                  </a:cubicBezTo>
                  <a:lnTo>
                    <a:pt x="20631" y="5095"/>
                  </a:lnTo>
                  <a:lnTo>
                    <a:pt x="20624" y="5170"/>
                  </a:lnTo>
                  <a:cubicBezTo>
                    <a:pt x="20623" y="5182"/>
                    <a:pt x="20642" y="5205"/>
                    <a:pt x="20659" y="5210"/>
                  </a:cubicBezTo>
                  <a:lnTo>
                    <a:pt x="20694" y="5221"/>
                  </a:lnTo>
                  <a:cubicBezTo>
                    <a:pt x="20696" y="5222"/>
                    <a:pt x="20699" y="5222"/>
                    <a:pt x="20702" y="5222"/>
                  </a:cubicBezTo>
                  <a:cubicBezTo>
                    <a:pt x="20745" y="5222"/>
                    <a:pt x="20735" y="5166"/>
                    <a:pt x="20719" y="5145"/>
                  </a:cubicBezTo>
                  <a:cubicBezTo>
                    <a:pt x="20703" y="5123"/>
                    <a:pt x="20736" y="5087"/>
                    <a:pt x="20750" y="5082"/>
                  </a:cubicBezTo>
                  <a:cubicBezTo>
                    <a:pt x="20765" y="5076"/>
                    <a:pt x="20767" y="5066"/>
                    <a:pt x="20754" y="5058"/>
                  </a:cubicBezTo>
                  <a:lnTo>
                    <a:pt x="20742" y="5056"/>
                  </a:lnTo>
                  <a:cubicBezTo>
                    <a:pt x="20736" y="5055"/>
                    <a:pt x="20730" y="5054"/>
                    <a:pt x="20723" y="5054"/>
                  </a:cubicBezTo>
                  <a:cubicBezTo>
                    <a:pt x="20715" y="5054"/>
                    <a:pt x="20705" y="5055"/>
                    <a:pt x="20697" y="5055"/>
                  </a:cubicBezTo>
                  <a:cubicBezTo>
                    <a:pt x="20674" y="5055"/>
                    <a:pt x="20656" y="5051"/>
                    <a:pt x="20663" y="5020"/>
                  </a:cubicBezTo>
                  <a:lnTo>
                    <a:pt x="20670" y="4985"/>
                  </a:lnTo>
                  <a:cubicBezTo>
                    <a:pt x="20719" y="4989"/>
                    <a:pt x="20924" y="5004"/>
                    <a:pt x="20975" y="5038"/>
                  </a:cubicBezTo>
                  <a:cubicBezTo>
                    <a:pt x="21002" y="5056"/>
                    <a:pt x="21027" y="5065"/>
                    <a:pt x="21045" y="5065"/>
                  </a:cubicBezTo>
                  <a:cubicBezTo>
                    <a:pt x="21063" y="5065"/>
                    <a:pt x="21074" y="5057"/>
                    <a:pt x="21076" y="5041"/>
                  </a:cubicBezTo>
                  <a:lnTo>
                    <a:pt x="21083" y="5020"/>
                  </a:lnTo>
                  <a:cubicBezTo>
                    <a:pt x="21089" y="4994"/>
                    <a:pt x="21107" y="4987"/>
                    <a:pt x="21127" y="4987"/>
                  </a:cubicBezTo>
                  <a:cubicBezTo>
                    <a:pt x="21144" y="4987"/>
                    <a:pt x="21162" y="4992"/>
                    <a:pt x="21174" y="4995"/>
                  </a:cubicBezTo>
                  <a:lnTo>
                    <a:pt x="21237" y="5011"/>
                  </a:lnTo>
                  <a:cubicBezTo>
                    <a:pt x="21218" y="5077"/>
                    <a:pt x="21250" y="5172"/>
                    <a:pt x="21309" y="5222"/>
                  </a:cubicBezTo>
                  <a:lnTo>
                    <a:pt x="21403" y="5213"/>
                  </a:lnTo>
                  <a:lnTo>
                    <a:pt x="21458" y="5208"/>
                  </a:lnTo>
                  <a:cubicBezTo>
                    <a:pt x="21461" y="5209"/>
                    <a:pt x="21465" y="5209"/>
                    <a:pt x="21468" y="5209"/>
                  </a:cubicBezTo>
                  <a:cubicBezTo>
                    <a:pt x="21531" y="5209"/>
                    <a:pt x="21666" y="5137"/>
                    <a:pt x="21641" y="5098"/>
                  </a:cubicBezTo>
                  <a:cubicBezTo>
                    <a:pt x="21616" y="5057"/>
                    <a:pt x="21698" y="5013"/>
                    <a:pt x="21733" y="4992"/>
                  </a:cubicBezTo>
                  <a:cubicBezTo>
                    <a:pt x="21743" y="4986"/>
                    <a:pt x="21754" y="4984"/>
                    <a:pt x="21765" y="4984"/>
                  </a:cubicBezTo>
                  <a:cubicBezTo>
                    <a:pt x="21792" y="4984"/>
                    <a:pt x="21817" y="4997"/>
                    <a:pt x="21820" y="5004"/>
                  </a:cubicBezTo>
                  <a:cubicBezTo>
                    <a:pt x="21824" y="5015"/>
                    <a:pt x="21937" y="5038"/>
                    <a:pt x="22071" y="5059"/>
                  </a:cubicBezTo>
                  <a:lnTo>
                    <a:pt x="22183" y="4995"/>
                  </a:lnTo>
                  <a:lnTo>
                    <a:pt x="22191" y="4990"/>
                  </a:lnTo>
                  <a:cubicBezTo>
                    <a:pt x="22214" y="4999"/>
                    <a:pt x="22229" y="5072"/>
                    <a:pt x="22258" y="5077"/>
                  </a:cubicBezTo>
                  <a:cubicBezTo>
                    <a:pt x="22260" y="5078"/>
                    <a:pt x="22262" y="5078"/>
                    <a:pt x="22265" y="5078"/>
                  </a:cubicBezTo>
                  <a:cubicBezTo>
                    <a:pt x="22302" y="5078"/>
                    <a:pt x="22400" y="5046"/>
                    <a:pt x="22492" y="5002"/>
                  </a:cubicBezTo>
                  <a:lnTo>
                    <a:pt x="22466" y="4897"/>
                  </a:lnTo>
                  <a:lnTo>
                    <a:pt x="22461" y="4877"/>
                  </a:lnTo>
                  <a:cubicBezTo>
                    <a:pt x="22462" y="4855"/>
                    <a:pt x="22437" y="4837"/>
                    <a:pt x="22427" y="4837"/>
                  </a:cubicBezTo>
                  <a:cubicBezTo>
                    <a:pt x="22416" y="4837"/>
                    <a:pt x="22364" y="4847"/>
                    <a:pt x="22309" y="4861"/>
                  </a:cubicBezTo>
                  <a:lnTo>
                    <a:pt x="22278" y="4822"/>
                  </a:lnTo>
                  <a:cubicBezTo>
                    <a:pt x="22264" y="4806"/>
                    <a:pt x="22273" y="4774"/>
                    <a:pt x="22242" y="4774"/>
                  </a:cubicBezTo>
                  <a:cubicBezTo>
                    <a:pt x="22238" y="4774"/>
                    <a:pt x="22234" y="4774"/>
                    <a:pt x="22229" y="4775"/>
                  </a:cubicBezTo>
                  <a:cubicBezTo>
                    <a:pt x="22214" y="4778"/>
                    <a:pt x="22209" y="4805"/>
                    <a:pt x="22195" y="4817"/>
                  </a:cubicBezTo>
                  <a:cubicBezTo>
                    <a:pt x="22182" y="4831"/>
                    <a:pt x="22169" y="4837"/>
                    <a:pt x="22158" y="4837"/>
                  </a:cubicBezTo>
                  <a:cubicBezTo>
                    <a:pt x="22139" y="4837"/>
                    <a:pt x="22122" y="4823"/>
                    <a:pt x="22106" y="4808"/>
                  </a:cubicBezTo>
                  <a:cubicBezTo>
                    <a:pt x="22081" y="4787"/>
                    <a:pt x="22086" y="4714"/>
                    <a:pt x="22123" y="4694"/>
                  </a:cubicBezTo>
                  <a:cubicBezTo>
                    <a:pt x="22138" y="4687"/>
                    <a:pt x="22161" y="4683"/>
                    <a:pt x="22182" y="4683"/>
                  </a:cubicBezTo>
                  <a:cubicBezTo>
                    <a:pt x="22198" y="4683"/>
                    <a:pt x="22213" y="4685"/>
                    <a:pt x="22222" y="4691"/>
                  </a:cubicBezTo>
                  <a:lnTo>
                    <a:pt x="22267" y="4720"/>
                  </a:lnTo>
                  <a:cubicBezTo>
                    <a:pt x="22306" y="4764"/>
                    <a:pt x="22412" y="4789"/>
                    <a:pt x="22431" y="4805"/>
                  </a:cubicBezTo>
                  <a:cubicBezTo>
                    <a:pt x="22433" y="4807"/>
                    <a:pt x="22437" y="4808"/>
                    <a:pt x="22441" y="4808"/>
                  </a:cubicBezTo>
                  <a:cubicBezTo>
                    <a:pt x="22469" y="4808"/>
                    <a:pt x="22531" y="4767"/>
                    <a:pt x="22539" y="4738"/>
                  </a:cubicBezTo>
                  <a:cubicBezTo>
                    <a:pt x="22548" y="4704"/>
                    <a:pt x="22514" y="4677"/>
                    <a:pt x="22464" y="4673"/>
                  </a:cubicBezTo>
                  <a:lnTo>
                    <a:pt x="22442" y="4685"/>
                  </a:lnTo>
                  <a:cubicBezTo>
                    <a:pt x="22421" y="4695"/>
                    <a:pt x="22391" y="4711"/>
                    <a:pt x="22373" y="4711"/>
                  </a:cubicBezTo>
                  <a:cubicBezTo>
                    <a:pt x="22362" y="4711"/>
                    <a:pt x="22356" y="4706"/>
                    <a:pt x="22356" y="4694"/>
                  </a:cubicBezTo>
                  <a:cubicBezTo>
                    <a:pt x="22356" y="4633"/>
                    <a:pt x="22283" y="4662"/>
                    <a:pt x="22273" y="4628"/>
                  </a:cubicBezTo>
                  <a:cubicBezTo>
                    <a:pt x="22268" y="4613"/>
                    <a:pt x="22266" y="4594"/>
                    <a:pt x="22273" y="4582"/>
                  </a:cubicBezTo>
                  <a:lnTo>
                    <a:pt x="22304" y="4540"/>
                  </a:lnTo>
                  <a:cubicBezTo>
                    <a:pt x="22351" y="4522"/>
                    <a:pt x="22385" y="4513"/>
                    <a:pt x="22398" y="4513"/>
                  </a:cubicBezTo>
                  <a:cubicBezTo>
                    <a:pt x="22405" y="4513"/>
                    <a:pt x="22406" y="4516"/>
                    <a:pt x="22397" y="4523"/>
                  </a:cubicBezTo>
                  <a:lnTo>
                    <a:pt x="22392" y="4538"/>
                  </a:lnTo>
                  <a:cubicBezTo>
                    <a:pt x="22387" y="4549"/>
                    <a:pt x="22396" y="4578"/>
                    <a:pt x="22400" y="4578"/>
                  </a:cubicBezTo>
                  <a:cubicBezTo>
                    <a:pt x="22401" y="4578"/>
                    <a:pt x="22402" y="4578"/>
                    <a:pt x="22404" y="4578"/>
                  </a:cubicBezTo>
                  <a:cubicBezTo>
                    <a:pt x="22426" y="4578"/>
                    <a:pt x="22463" y="4571"/>
                    <a:pt x="22463" y="4570"/>
                  </a:cubicBezTo>
                  <a:cubicBezTo>
                    <a:pt x="22459" y="4528"/>
                    <a:pt x="22489" y="4516"/>
                    <a:pt x="22515" y="4516"/>
                  </a:cubicBezTo>
                  <a:cubicBezTo>
                    <a:pt x="22530" y="4516"/>
                    <a:pt x="22544" y="4520"/>
                    <a:pt x="22550" y="4524"/>
                  </a:cubicBezTo>
                  <a:lnTo>
                    <a:pt x="22631" y="4594"/>
                  </a:lnTo>
                  <a:cubicBezTo>
                    <a:pt x="22632" y="4582"/>
                    <a:pt x="22635" y="4577"/>
                    <a:pt x="22639" y="4577"/>
                  </a:cubicBezTo>
                  <a:cubicBezTo>
                    <a:pt x="22653" y="4577"/>
                    <a:pt x="22677" y="4642"/>
                    <a:pt x="22648" y="4679"/>
                  </a:cubicBezTo>
                  <a:cubicBezTo>
                    <a:pt x="22611" y="4725"/>
                    <a:pt x="22626" y="4776"/>
                    <a:pt x="22682" y="4792"/>
                  </a:cubicBezTo>
                  <a:lnTo>
                    <a:pt x="22733" y="4804"/>
                  </a:lnTo>
                  <a:cubicBezTo>
                    <a:pt x="22791" y="4815"/>
                    <a:pt x="22816" y="4843"/>
                    <a:pt x="22811" y="4890"/>
                  </a:cubicBezTo>
                  <a:lnTo>
                    <a:pt x="22810" y="4904"/>
                  </a:lnTo>
                  <a:cubicBezTo>
                    <a:pt x="22804" y="4916"/>
                    <a:pt x="22795" y="4920"/>
                    <a:pt x="22786" y="4920"/>
                  </a:cubicBezTo>
                  <a:cubicBezTo>
                    <a:pt x="22765" y="4920"/>
                    <a:pt x="22741" y="4900"/>
                    <a:pt x="22735" y="4889"/>
                  </a:cubicBezTo>
                  <a:cubicBezTo>
                    <a:pt x="22733" y="4885"/>
                    <a:pt x="22728" y="4883"/>
                    <a:pt x="22721" y="4883"/>
                  </a:cubicBezTo>
                  <a:cubicBezTo>
                    <a:pt x="22706" y="4883"/>
                    <a:pt x="22684" y="4893"/>
                    <a:pt x="22678" y="4898"/>
                  </a:cubicBezTo>
                  <a:cubicBezTo>
                    <a:pt x="22671" y="4904"/>
                    <a:pt x="22710" y="4965"/>
                    <a:pt x="22728" y="4985"/>
                  </a:cubicBezTo>
                  <a:cubicBezTo>
                    <a:pt x="22734" y="4992"/>
                    <a:pt x="22743" y="4995"/>
                    <a:pt x="22753" y="4995"/>
                  </a:cubicBezTo>
                  <a:cubicBezTo>
                    <a:pt x="22772" y="4995"/>
                    <a:pt x="22797" y="4984"/>
                    <a:pt x="22818" y="4964"/>
                  </a:cubicBezTo>
                  <a:lnTo>
                    <a:pt x="22851" y="5021"/>
                  </a:lnTo>
                  <a:lnTo>
                    <a:pt x="22879" y="5070"/>
                  </a:lnTo>
                  <a:cubicBezTo>
                    <a:pt x="22893" y="5076"/>
                    <a:pt x="22906" y="5078"/>
                    <a:pt x="22918" y="5078"/>
                  </a:cubicBezTo>
                  <a:cubicBezTo>
                    <a:pt x="22961" y="5078"/>
                    <a:pt x="22985" y="5047"/>
                    <a:pt x="22986" y="5029"/>
                  </a:cubicBezTo>
                  <a:cubicBezTo>
                    <a:pt x="22986" y="5022"/>
                    <a:pt x="22999" y="5018"/>
                    <a:pt x="23015" y="5018"/>
                  </a:cubicBezTo>
                  <a:cubicBezTo>
                    <a:pt x="23045" y="5018"/>
                    <a:pt x="23088" y="5030"/>
                    <a:pt x="23090" y="5052"/>
                  </a:cubicBezTo>
                  <a:cubicBezTo>
                    <a:pt x="23092" y="5076"/>
                    <a:pt x="23121" y="5085"/>
                    <a:pt x="23143" y="5085"/>
                  </a:cubicBezTo>
                  <a:cubicBezTo>
                    <a:pt x="23150" y="5085"/>
                    <a:pt x="23157" y="5084"/>
                    <a:pt x="23162" y="5083"/>
                  </a:cubicBezTo>
                  <a:cubicBezTo>
                    <a:pt x="23180" y="5074"/>
                    <a:pt x="23175" y="5037"/>
                    <a:pt x="23147" y="5000"/>
                  </a:cubicBezTo>
                  <a:lnTo>
                    <a:pt x="23214" y="4991"/>
                  </a:lnTo>
                  <a:cubicBezTo>
                    <a:pt x="23257" y="4985"/>
                    <a:pt x="23300" y="4956"/>
                    <a:pt x="23344" y="4956"/>
                  </a:cubicBezTo>
                  <a:cubicBezTo>
                    <a:pt x="23367" y="4956"/>
                    <a:pt x="23391" y="4964"/>
                    <a:pt x="23414" y="4987"/>
                  </a:cubicBezTo>
                  <a:cubicBezTo>
                    <a:pt x="23417" y="4990"/>
                    <a:pt x="23424" y="4991"/>
                    <a:pt x="23432" y="4991"/>
                  </a:cubicBezTo>
                  <a:cubicBezTo>
                    <a:pt x="23453" y="4991"/>
                    <a:pt x="23484" y="4983"/>
                    <a:pt x="23500" y="4975"/>
                  </a:cubicBezTo>
                  <a:cubicBezTo>
                    <a:pt x="23541" y="4951"/>
                    <a:pt x="23577" y="4919"/>
                    <a:pt x="23608" y="4887"/>
                  </a:cubicBezTo>
                  <a:cubicBezTo>
                    <a:pt x="23618" y="4877"/>
                    <a:pt x="23612" y="4848"/>
                    <a:pt x="23599" y="4836"/>
                  </a:cubicBezTo>
                  <a:lnTo>
                    <a:pt x="23560" y="4790"/>
                  </a:lnTo>
                  <a:cubicBezTo>
                    <a:pt x="23566" y="4789"/>
                    <a:pt x="23572" y="4788"/>
                    <a:pt x="23578" y="4788"/>
                  </a:cubicBezTo>
                  <a:cubicBezTo>
                    <a:pt x="23621" y="4788"/>
                    <a:pt x="23682" y="4816"/>
                    <a:pt x="23722" y="4853"/>
                  </a:cubicBezTo>
                  <a:lnTo>
                    <a:pt x="23677" y="4920"/>
                  </a:lnTo>
                  <a:lnTo>
                    <a:pt x="23641" y="4976"/>
                  </a:lnTo>
                  <a:cubicBezTo>
                    <a:pt x="23645" y="4976"/>
                    <a:pt x="23650" y="4977"/>
                    <a:pt x="23655" y="4977"/>
                  </a:cubicBezTo>
                  <a:cubicBezTo>
                    <a:pt x="23695" y="4977"/>
                    <a:pt x="23750" y="4957"/>
                    <a:pt x="23783" y="4928"/>
                  </a:cubicBezTo>
                  <a:lnTo>
                    <a:pt x="23790" y="4894"/>
                  </a:lnTo>
                  <a:lnTo>
                    <a:pt x="23802" y="4836"/>
                  </a:lnTo>
                  <a:cubicBezTo>
                    <a:pt x="23849" y="4843"/>
                    <a:pt x="23917" y="4852"/>
                    <a:pt x="23953" y="4856"/>
                  </a:cubicBezTo>
                  <a:lnTo>
                    <a:pt x="23979" y="4868"/>
                  </a:lnTo>
                  <a:cubicBezTo>
                    <a:pt x="23992" y="4874"/>
                    <a:pt x="23995" y="4901"/>
                    <a:pt x="23994" y="4918"/>
                  </a:cubicBezTo>
                  <a:cubicBezTo>
                    <a:pt x="23993" y="4931"/>
                    <a:pt x="23944" y="4942"/>
                    <a:pt x="23987" y="4959"/>
                  </a:cubicBezTo>
                  <a:cubicBezTo>
                    <a:pt x="23989" y="4960"/>
                    <a:pt x="23990" y="4960"/>
                    <a:pt x="23992" y="4960"/>
                  </a:cubicBezTo>
                  <a:cubicBezTo>
                    <a:pt x="24004" y="4960"/>
                    <a:pt x="24023" y="4953"/>
                    <a:pt x="24035" y="4946"/>
                  </a:cubicBezTo>
                  <a:cubicBezTo>
                    <a:pt x="24052" y="4939"/>
                    <a:pt x="24074" y="4925"/>
                    <a:pt x="24075" y="4914"/>
                  </a:cubicBezTo>
                  <a:lnTo>
                    <a:pt x="24086" y="4824"/>
                  </a:lnTo>
                  <a:cubicBezTo>
                    <a:pt x="24157" y="4846"/>
                    <a:pt x="24165" y="4944"/>
                    <a:pt x="24153" y="4964"/>
                  </a:cubicBezTo>
                  <a:cubicBezTo>
                    <a:pt x="24141" y="4985"/>
                    <a:pt x="24154" y="5018"/>
                    <a:pt x="24182" y="5039"/>
                  </a:cubicBezTo>
                  <a:lnTo>
                    <a:pt x="24193" y="5062"/>
                  </a:lnTo>
                  <a:cubicBezTo>
                    <a:pt x="24216" y="5114"/>
                    <a:pt x="24168" y="5157"/>
                    <a:pt x="24142" y="5199"/>
                  </a:cubicBezTo>
                  <a:cubicBezTo>
                    <a:pt x="24123" y="5232"/>
                    <a:pt x="24108" y="5245"/>
                    <a:pt x="24139" y="5278"/>
                  </a:cubicBezTo>
                  <a:lnTo>
                    <a:pt x="24160" y="5298"/>
                  </a:lnTo>
                  <a:cubicBezTo>
                    <a:pt x="24165" y="5332"/>
                    <a:pt x="24182" y="5360"/>
                    <a:pt x="24187" y="5360"/>
                  </a:cubicBezTo>
                  <a:cubicBezTo>
                    <a:pt x="24193" y="5360"/>
                    <a:pt x="24196" y="5285"/>
                    <a:pt x="24196" y="5254"/>
                  </a:cubicBezTo>
                  <a:cubicBezTo>
                    <a:pt x="24196" y="5241"/>
                    <a:pt x="24205" y="5237"/>
                    <a:pt x="24218" y="5237"/>
                  </a:cubicBezTo>
                  <a:cubicBezTo>
                    <a:pt x="24235" y="5237"/>
                    <a:pt x="24257" y="5245"/>
                    <a:pt x="24266" y="5252"/>
                  </a:cubicBezTo>
                  <a:cubicBezTo>
                    <a:pt x="24268" y="5254"/>
                    <a:pt x="24271" y="5254"/>
                    <a:pt x="24274" y="5254"/>
                  </a:cubicBezTo>
                  <a:cubicBezTo>
                    <a:pt x="24296" y="5254"/>
                    <a:pt x="24341" y="5226"/>
                    <a:pt x="24357" y="5213"/>
                  </a:cubicBezTo>
                  <a:cubicBezTo>
                    <a:pt x="24375" y="5198"/>
                    <a:pt x="24334" y="5173"/>
                    <a:pt x="24270" y="5158"/>
                  </a:cubicBezTo>
                  <a:lnTo>
                    <a:pt x="24240" y="5132"/>
                  </a:lnTo>
                  <a:cubicBezTo>
                    <a:pt x="24220" y="5115"/>
                    <a:pt x="24225" y="5073"/>
                    <a:pt x="24232" y="5045"/>
                  </a:cubicBezTo>
                  <a:cubicBezTo>
                    <a:pt x="24238" y="5014"/>
                    <a:pt x="24262" y="4998"/>
                    <a:pt x="24295" y="4998"/>
                  </a:cubicBezTo>
                  <a:cubicBezTo>
                    <a:pt x="24312" y="4998"/>
                    <a:pt x="24332" y="5003"/>
                    <a:pt x="24354" y="5012"/>
                  </a:cubicBezTo>
                  <a:cubicBezTo>
                    <a:pt x="24381" y="5023"/>
                    <a:pt x="24411" y="5029"/>
                    <a:pt x="24431" y="5045"/>
                  </a:cubicBezTo>
                  <a:cubicBezTo>
                    <a:pt x="24448" y="5057"/>
                    <a:pt x="24466" y="5084"/>
                    <a:pt x="24460" y="5094"/>
                  </a:cubicBezTo>
                  <a:cubicBezTo>
                    <a:pt x="24452" y="5105"/>
                    <a:pt x="24446" y="5109"/>
                    <a:pt x="24440" y="5109"/>
                  </a:cubicBezTo>
                  <a:cubicBezTo>
                    <a:pt x="24425" y="5109"/>
                    <a:pt x="24415" y="5082"/>
                    <a:pt x="24399" y="5082"/>
                  </a:cubicBezTo>
                  <a:cubicBezTo>
                    <a:pt x="24398" y="5082"/>
                    <a:pt x="24397" y="5082"/>
                    <a:pt x="24396" y="5083"/>
                  </a:cubicBezTo>
                  <a:lnTo>
                    <a:pt x="24385" y="5085"/>
                  </a:lnTo>
                  <a:cubicBezTo>
                    <a:pt x="24372" y="5085"/>
                    <a:pt x="24364" y="5096"/>
                    <a:pt x="24369" y="5108"/>
                  </a:cubicBezTo>
                  <a:lnTo>
                    <a:pt x="24374" y="5119"/>
                  </a:lnTo>
                  <a:lnTo>
                    <a:pt x="24380" y="5137"/>
                  </a:lnTo>
                  <a:cubicBezTo>
                    <a:pt x="24386" y="5163"/>
                    <a:pt x="24432" y="5188"/>
                    <a:pt x="24482" y="5194"/>
                  </a:cubicBezTo>
                  <a:lnTo>
                    <a:pt x="24440" y="5239"/>
                  </a:lnTo>
                  <a:cubicBezTo>
                    <a:pt x="24429" y="5250"/>
                    <a:pt x="24412" y="5260"/>
                    <a:pt x="24400" y="5273"/>
                  </a:cubicBezTo>
                  <a:lnTo>
                    <a:pt x="24395" y="5278"/>
                  </a:lnTo>
                  <a:cubicBezTo>
                    <a:pt x="24394" y="5289"/>
                    <a:pt x="24454" y="5295"/>
                    <a:pt x="24478" y="5295"/>
                  </a:cubicBezTo>
                  <a:cubicBezTo>
                    <a:pt x="24480" y="5295"/>
                    <a:pt x="24481" y="5295"/>
                    <a:pt x="24482" y="5295"/>
                  </a:cubicBezTo>
                  <a:cubicBezTo>
                    <a:pt x="24503" y="5294"/>
                    <a:pt x="24511" y="5232"/>
                    <a:pt x="24507" y="5212"/>
                  </a:cubicBezTo>
                  <a:cubicBezTo>
                    <a:pt x="24504" y="5199"/>
                    <a:pt x="24527" y="5195"/>
                    <a:pt x="24547" y="5195"/>
                  </a:cubicBezTo>
                  <a:cubicBezTo>
                    <a:pt x="24558" y="5195"/>
                    <a:pt x="24568" y="5196"/>
                    <a:pt x="24574" y="5198"/>
                  </a:cubicBezTo>
                  <a:cubicBezTo>
                    <a:pt x="24575" y="5198"/>
                    <a:pt x="24575" y="5198"/>
                    <a:pt x="24575" y="5198"/>
                  </a:cubicBezTo>
                  <a:cubicBezTo>
                    <a:pt x="24588" y="5198"/>
                    <a:pt x="24564" y="5134"/>
                    <a:pt x="24554" y="5109"/>
                  </a:cubicBezTo>
                  <a:cubicBezTo>
                    <a:pt x="24544" y="5084"/>
                    <a:pt x="24527" y="5044"/>
                    <a:pt x="24514" y="5019"/>
                  </a:cubicBezTo>
                  <a:lnTo>
                    <a:pt x="24498" y="5000"/>
                  </a:lnTo>
                  <a:cubicBezTo>
                    <a:pt x="24476" y="4976"/>
                    <a:pt x="24440" y="4957"/>
                    <a:pt x="24427" y="4930"/>
                  </a:cubicBezTo>
                  <a:lnTo>
                    <a:pt x="24419" y="4913"/>
                  </a:lnTo>
                  <a:cubicBezTo>
                    <a:pt x="24432" y="4884"/>
                    <a:pt x="24498" y="4883"/>
                    <a:pt x="24517" y="4873"/>
                  </a:cubicBezTo>
                  <a:cubicBezTo>
                    <a:pt x="24522" y="4870"/>
                    <a:pt x="24527" y="4869"/>
                    <a:pt x="24533" y="4869"/>
                  </a:cubicBezTo>
                  <a:cubicBezTo>
                    <a:pt x="24552" y="4869"/>
                    <a:pt x="24575" y="4880"/>
                    <a:pt x="24591" y="4899"/>
                  </a:cubicBezTo>
                  <a:lnTo>
                    <a:pt x="24619" y="4908"/>
                  </a:lnTo>
                  <a:lnTo>
                    <a:pt x="24645" y="4916"/>
                  </a:lnTo>
                  <a:cubicBezTo>
                    <a:pt x="24655" y="4915"/>
                    <a:pt x="24664" y="4915"/>
                    <a:pt x="24674" y="4915"/>
                  </a:cubicBezTo>
                  <a:cubicBezTo>
                    <a:pt x="24714" y="4915"/>
                    <a:pt x="24751" y="4922"/>
                    <a:pt x="24765" y="4936"/>
                  </a:cubicBezTo>
                  <a:lnTo>
                    <a:pt x="24792" y="4957"/>
                  </a:lnTo>
                  <a:cubicBezTo>
                    <a:pt x="24814" y="4975"/>
                    <a:pt x="24833" y="4990"/>
                    <a:pt x="24849" y="4990"/>
                  </a:cubicBezTo>
                  <a:cubicBezTo>
                    <a:pt x="24865" y="4990"/>
                    <a:pt x="24878" y="4977"/>
                    <a:pt x="24889" y="4940"/>
                  </a:cubicBezTo>
                  <a:cubicBezTo>
                    <a:pt x="24891" y="4930"/>
                    <a:pt x="24895" y="4927"/>
                    <a:pt x="24899" y="4927"/>
                  </a:cubicBezTo>
                  <a:cubicBezTo>
                    <a:pt x="24909" y="4927"/>
                    <a:pt x="24919" y="4944"/>
                    <a:pt x="24923" y="4957"/>
                  </a:cubicBezTo>
                  <a:lnTo>
                    <a:pt x="24926" y="4965"/>
                  </a:lnTo>
                  <a:cubicBezTo>
                    <a:pt x="24930" y="4967"/>
                    <a:pt x="24935" y="4968"/>
                    <a:pt x="24942" y="4968"/>
                  </a:cubicBezTo>
                  <a:cubicBezTo>
                    <a:pt x="24960" y="4968"/>
                    <a:pt x="24985" y="4961"/>
                    <a:pt x="25008" y="4950"/>
                  </a:cubicBezTo>
                  <a:lnTo>
                    <a:pt x="25047" y="4976"/>
                  </a:lnTo>
                  <a:lnTo>
                    <a:pt x="25088" y="5002"/>
                  </a:lnTo>
                  <a:cubicBezTo>
                    <a:pt x="25139" y="5021"/>
                    <a:pt x="25167" y="5067"/>
                    <a:pt x="25161" y="5081"/>
                  </a:cubicBezTo>
                  <a:cubicBezTo>
                    <a:pt x="25159" y="5084"/>
                    <a:pt x="25164" y="5085"/>
                    <a:pt x="25173" y="5085"/>
                  </a:cubicBezTo>
                  <a:cubicBezTo>
                    <a:pt x="25207" y="5085"/>
                    <a:pt x="25300" y="5067"/>
                    <a:pt x="25339" y="5057"/>
                  </a:cubicBezTo>
                  <a:cubicBezTo>
                    <a:pt x="25387" y="5043"/>
                    <a:pt x="25401" y="5023"/>
                    <a:pt x="25371" y="5012"/>
                  </a:cubicBezTo>
                  <a:lnTo>
                    <a:pt x="25349" y="5006"/>
                  </a:lnTo>
                  <a:cubicBezTo>
                    <a:pt x="25320" y="4998"/>
                    <a:pt x="25289" y="4995"/>
                    <a:pt x="25263" y="4986"/>
                  </a:cubicBezTo>
                  <a:lnTo>
                    <a:pt x="25249" y="4981"/>
                  </a:lnTo>
                  <a:cubicBezTo>
                    <a:pt x="25239" y="4967"/>
                    <a:pt x="25244" y="4946"/>
                    <a:pt x="25263" y="4935"/>
                  </a:cubicBezTo>
                  <a:lnTo>
                    <a:pt x="25279" y="4924"/>
                  </a:lnTo>
                  <a:lnTo>
                    <a:pt x="25288" y="4918"/>
                  </a:lnTo>
                  <a:cubicBezTo>
                    <a:pt x="25296" y="4913"/>
                    <a:pt x="25288" y="4893"/>
                    <a:pt x="25272" y="4874"/>
                  </a:cubicBezTo>
                  <a:lnTo>
                    <a:pt x="25272" y="4857"/>
                  </a:lnTo>
                  <a:cubicBezTo>
                    <a:pt x="25273" y="4834"/>
                    <a:pt x="25287" y="4829"/>
                    <a:pt x="25305" y="4829"/>
                  </a:cubicBezTo>
                  <a:cubicBezTo>
                    <a:pt x="25316" y="4829"/>
                    <a:pt x="25328" y="4831"/>
                    <a:pt x="25338" y="4831"/>
                  </a:cubicBezTo>
                  <a:cubicBezTo>
                    <a:pt x="25340" y="4831"/>
                    <a:pt x="25342" y="4831"/>
                    <a:pt x="25344" y="4831"/>
                  </a:cubicBezTo>
                  <a:cubicBezTo>
                    <a:pt x="25345" y="4831"/>
                    <a:pt x="25346" y="4831"/>
                    <a:pt x="25347" y="4831"/>
                  </a:cubicBezTo>
                  <a:cubicBezTo>
                    <a:pt x="25356" y="4831"/>
                    <a:pt x="25368" y="4835"/>
                    <a:pt x="25377" y="4840"/>
                  </a:cubicBezTo>
                  <a:lnTo>
                    <a:pt x="25460" y="4897"/>
                  </a:lnTo>
                  <a:cubicBezTo>
                    <a:pt x="25457" y="4875"/>
                    <a:pt x="25463" y="4867"/>
                    <a:pt x="25471" y="4867"/>
                  </a:cubicBezTo>
                  <a:cubicBezTo>
                    <a:pt x="25483" y="4867"/>
                    <a:pt x="25499" y="4885"/>
                    <a:pt x="25493" y="4904"/>
                  </a:cubicBezTo>
                  <a:cubicBezTo>
                    <a:pt x="25483" y="4935"/>
                    <a:pt x="25480" y="4970"/>
                    <a:pt x="25485" y="4981"/>
                  </a:cubicBezTo>
                  <a:lnTo>
                    <a:pt x="25494" y="4985"/>
                  </a:lnTo>
                  <a:cubicBezTo>
                    <a:pt x="25495" y="4986"/>
                    <a:pt x="25497" y="4986"/>
                    <a:pt x="25500" y="4986"/>
                  </a:cubicBezTo>
                  <a:cubicBezTo>
                    <a:pt x="25509" y="4986"/>
                    <a:pt x="25525" y="4981"/>
                    <a:pt x="25526" y="4979"/>
                  </a:cubicBezTo>
                  <a:lnTo>
                    <a:pt x="25535" y="4940"/>
                  </a:lnTo>
                  <a:cubicBezTo>
                    <a:pt x="25540" y="4909"/>
                    <a:pt x="25571" y="4888"/>
                    <a:pt x="25608" y="4888"/>
                  </a:cubicBezTo>
                  <a:cubicBezTo>
                    <a:pt x="25614" y="4888"/>
                    <a:pt x="25620" y="4888"/>
                    <a:pt x="25627" y="4889"/>
                  </a:cubicBezTo>
                  <a:lnTo>
                    <a:pt x="25645" y="4878"/>
                  </a:lnTo>
                  <a:lnTo>
                    <a:pt x="25731" y="4830"/>
                  </a:lnTo>
                  <a:lnTo>
                    <a:pt x="25731" y="4830"/>
                  </a:lnTo>
                  <a:cubicBezTo>
                    <a:pt x="25727" y="4866"/>
                    <a:pt x="25738" y="4890"/>
                    <a:pt x="25755" y="4890"/>
                  </a:cubicBezTo>
                  <a:cubicBezTo>
                    <a:pt x="25758" y="4890"/>
                    <a:pt x="25762" y="4889"/>
                    <a:pt x="25766" y="4886"/>
                  </a:cubicBezTo>
                  <a:lnTo>
                    <a:pt x="25781" y="4862"/>
                  </a:lnTo>
                  <a:lnTo>
                    <a:pt x="25807" y="4816"/>
                  </a:lnTo>
                  <a:cubicBezTo>
                    <a:pt x="25816" y="4820"/>
                    <a:pt x="25824" y="4822"/>
                    <a:pt x="25832" y="4822"/>
                  </a:cubicBezTo>
                  <a:cubicBezTo>
                    <a:pt x="25860" y="4822"/>
                    <a:pt x="25884" y="4801"/>
                    <a:pt x="25888" y="4786"/>
                  </a:cubicBezTo>
                  <a:cubicBezTo>
                    <a:pt x="25888" y="4783"/>
                    <a:pt x="25890" y="4782"/>
                    <a:pt x="25892" y="4782"/>
                  </a:cubicBezTo>
                  <a:cubicBezTo>
                    <a:pt x="25906" y="4782"/>
                    <a:pt x="25953" y="4823"/>
                    <a:pt x="25973" y="4823"/>
                  </a:cubicBezTo>
                  <a:cubicBezTo>
                    <a:pt x="25975" y="4823"/>
                    <a:pt x="25977" y="4822"/>
                    <a:pt x="25978" y="4822"/>
                  </a:cubicBezTo>
                  <a:cubicBezTo>
                    <a:pt x="25997" y="4811"/>
                    <a:pt x="26049" y="4778"/>
                    <a:pt x="26068" y="4769"/>
                  </a:cubicBezTo>
                  <a:cubicBezTo>
                    <a:pt x="26085" y="4760"/>
                    <a:pt x="25932" y="4687"/>
                    <a:pt x="25931" y="4640"/>
                  </a:cubicBezTo>
                  <a:cubicBezTo>
                    <a:pt x="25930" y="4612"/>
                    <a:pt x="25941" y="4598"/>
                    <a:pt x="25957" y="4598"/>
                  </a:cubicBezTo>
                  <a:cubicBezTo>
                    <a:pt x="25968" y="4598"/>
                    <a:pt x="25982" y="4605"/>
                    <a:pt x="25998" y="4620"/>
                  </a:cubicBezTo>
                  <a:lnTo>
                    <a:pt x="26037" y="4646"/>
                  </a:lnTo>
                  <a:lnTo>
                    <a:pt x="26080" y="4673"/>
                  </a:lnTo>
                  <a:cubicBezTo>
                    <a:pt x="26148" y="4698"/>
                    <a:pt x="26109" y="4789"/>
                    <a:pt x="26114" y="4825"/>
                  </a:cubicBezTo>
                  <a:cubicBezTo>
                    <a:pt x="26116" y="4840"/>
                    <a:pt x="26132" y="4848"/>
                    <a:pt x="26156" y="4848"/>
                  </a:cubicBezTo>
                  <a:cubicBezTo>
                    <a:pt x="26188" y="4848"/>
                    <a:pt x="26234" y="4835"/>
                    <a:pt x="26284" y="4811"/>
                  </a:cubicBezTo>
                  <a:lnTo>
                    <a:pt x="26378" y="4831"/>
                  </a:lnTo>
                  <a:cubicBezTo>
                    <a:pt x="26420" y="4838"/>
                    <a:pt x="26491" y="4871"/>
                    <a:pt x="26489" y="4886"/>
                  </a:cubicBezTo>
                  <a:cubicBezTo>
                    <a:pt x="26478" y="4945"/>
                    <a:pt x="26529" y="4948"/>
                    <a:pt x="26569" y="4969"/>
                  </a:cubicBezTo>
                  <a:cubicBezTo>
                    <a:pt x="26626" y="4996"/>
                    <a:pt x="26677" y="5033"/>
                    <a:pt x="26732" y="5066"/>
                  </a:cubicBezTo>
                  <a:lnTo>
                    <a:pt x="26738" y="5069"/>
                  </a:lnTo>
                  <a:cubicBezTo>
                    <a:pt x="26748" y="5069"/>
                    <a:pt x="26764" y="5008"/>
                    <a:pt x="26769" y="4982"/>
                  </a:cubicBezTo>
                  <a:cubicBezTo>
                    <a:pt x="26770" y="4974"/>
                    <a:pt x="26773" y="4971"/>
                    <a:pt x="26778" y="4971"/>
                  </a:cubicBezTo>
                  <a:cubicBezTo>
                    <a:pt x="26789" y="4971"/>
                    <a:pt x="26805" y="4987"/>
                    <a:pt x="26810" y="4994"/>
                  </a:cubicBezTo>
                  <a:cubicBezTo>
                    <a:pt x="26810" y="4995"/>
                    <a:pt x="26811" y="4995"/>
                    <a:pt x="26811" y="4995"/>
                  </a:cubicBezTo>
                  <a:cubicBezTo>
                    <a:pt x="26816" y="4995"/>
                    <a:pt x="26820" y="4937"/>
                    <a:pt x="26821" y="4912"/>
                  </a:cubicBezTo>
                  <a:cubicBezTo>
                    <a:pt x="26821" y="4905"/>
                    <a:pt x="26816" y="4903"/>
                    <a:pt x="26809" y="4903"/>
                  </a:cubicBezTo>
                  <a:cubicBezTo>
                    <a:pt x="26789" y="4903"/>
                    <a:pt x="26749" y="4919"/>
                    <a:pt x="26722" y="4919"/>
                  </a:cubicBezTo>
                  <a:cubicBezTo>
                    <a:pt x="26717" y="4919"/>
                    <a:pt x="26713" y="4918"/>
                    <a:pt x="26709" y="4917"/>
                  </a:cubicBezTo>
                  <a:cubicBezTo>
                    <a:pt x="26676" y="4907"/>
                    <a:pt x="26670" y="4862"/>
                    <a:pt x="26697" y="4819"/>
                  </a:cubicBezTo>
                  <a:lnTo>
                    <a:pt x="26727" y="4785"/>
                  </a:lnTo>
                  <a:cubicBezTo>
                    <a:pt x="26735" y="4777"/>
                    <a:pt x="26757" y="4771"/>
                    <a:pt x="26773" y="4771"/>
                  </a:cubicBezTo>
                  <a:cubicBezTo>
                    <a:pt x="26780" y="4771"/>
                    <a:pt x="26786" y="4772"/>
                    <a:pt x="26789" y="4774"/>
                  </a:cubicBezTo>
                  <a:cubicBezTo>
                    <a:pt x="26808" y="4787"/>
                    <a:pt x="26825" y="4797"/>
                    <a:pt x="26842" y="4797"/>
                  </a:cubicBezTo>
                  <a:cubicBezTo>
                    <a:pt x="26855" y="4797"/>
                    <a:pt x="26869" y="4792"/>
                    <a:pt x="26884" y="4779"/>
                  </a:cubicBezTo>
                  <a:cubicBezTo>
                    <a:pt x="26884" y="4779"/>
                    <a:pt x="26885" y="4779"/>
                    <a:pt x="26887" y="4779"/>
                  </a:cubicBezTo>
                  <a:cubicBezTo>
                    <a:pt x="26895" y="4779"/>
                    <a:pt x="26915" y="4785"/>
                    <a:pt x="26917" y="4790"/>
                  </a:cubicBezTo>
                  <a:cubicBezTo>
                    <a:pt x="26924" y="4826"/>
                    <a:pt x="26945" y="4838"/>
                    <a:pt x="26967" y="4838"/>
                  </a:cubicBezTo>
                  <a:cubicBezTo>
                    <a:pt x="26989" y="4838"/>
                    <a:pt x="27012" y="4826"/>
                    <a:pt x="27025" y="4813"/>
                  </a:cubicBezTo>
                  <a:cubicBezTo>
                    <a:pt x="27057" y="4780"/>
                    <a:pt x="27015" y="4765"/>
                    <a:pt x="26973" y="4761"/>
                  </a:cubicBezTo>
                  <a:cubicBezTo>
                    <a:pt x="26965" y="4761"/>
                    <a:pt x="26954" y="4734"/>
                    <a:pt x="26959" y="4723"/>
                  </a:cubicBezTo>
                  <a:cubicBezTo>
                    <a:pt x="26963" y="4714"/>
                    <a:pt x="26987" y="4704"/>
                    <a:pt x="27002" y="4704"/>
                  </a:cubicBezTo>
                  <a:cubicBezTo>
                    <a:pt x="27012" y="4704"/>
                    <a:pt x="27024" y="4703"/>
                    <a:pt x="27034" y="4703"/>
                  </a:cubicBezTo>
                  <a:cubicBezTo>
                    <a:pt x="27053" y="4703"/>
                    <a:pt x="27069" y="4708"/>
                    <a:pt x="27073" y="4734"/>
                  </a:cubicBezTo>
                  <a:lnTo>
                    <a:pt x="27074" y="4745"/>
                  </a:lnTo>
                  <a:cubicBezTo>
                    <a:pt x="27083" y="4749"/>
                    <a:pt x="27092" y="4751"/>
                    <a:pt x="27101" y="4751"/>
                  </a:cubicBezTo>
                  <a:cubicBezTo>
                    <a:pt x="27118" y="4751"/>
                    <a:pt x="27133" y="4745"/>
                    <a:pt x="27140" y="4733"/>
                  </a:cubicBezTo>
                  <a:lnTo>
                    <a:pt x="27148" y="4716"/>
                  </a:lnTo>
                  <a:lnTo>
                    <a:pt x="27153" y="4703"/>
                  </a:lnTo>
                  <a:cubicBezTo>
                    <a:pt x="27153" y="4702"/>
                    <a:pt x="27154" y="4701"/>
                    <a:pt x="27156" y="4701"/>
                  </a:cubicBezTo>
                  <a:cubicBezTo>
                    <a:pt x="27174" y="4701"/>
                    <a:pt x="27263" y="4771"/>
                    <a:pt x="27237" y="4808"/>
                  </a:cubicBezTo>
                  <a:cubicBezTo>
                    <a:pt x="27212" y="4846"/>
                    <a:pt x="27228" y="4873"/>
                    <a:pt x="27274" y="4873"/>
                  </a:cubicBezTo>
                  <a:cubicBezTo>
                    <a:pt x="27279" y="4873"/>
                    <a:pt x="27284" y="4872"/>
                    <a:pt x="27289" y="4872"/>
                  </a:cubicBezTo>
                  <a:lnTo>
                    <a:pt x="27324" y="4852"/>
                  </a:lnTo>
                  <a:cubicBezTo>
                    <a:pt x="27356" y="4834"/>
                    <a:pt x="27364" y="4788"/>
                    <a:pt x="27396" y="4770"/>
                  </a:cubicBezTo>
                  <a:lnTo>
                    <a:pt x="27459" y="4734"/>
                  </a:lnTo>
                  <a:cubicBezTo>
                    <a:pt x="27425" y="4701"/>
                    <a:pt x="27417" y="4673"/>
                    <a:pt x="27424" y="4673"/>
                  </a:cubicBezTo>
                  <a:lnTo>
                    <a:pt x="27424" y="4673"/>
                  </a:lnTo>
                  <a:cubicBezTo>
                    <a:pt x="27430" y="4676"/>
                    <a:pt x="27562" y="4771"/>
                    <a:pt x="27630" y="4771"/>
                  </a:cubicBezTo>
                  <a:cubicBezTo>
                    <a:pt x="27631" y="4771"/>
                    <a:pt x="27632" y="4771"/>
                    <a:pt x="27633" y="4771"/>
                  </a:cubicBezTo>
                  <a:cubicBezTo>
                    <a:pt x="27691" y="4769"/>
                    <a:pt x="27804" y="4743"/>
                    <a:pt x="27855" y="4743"/>
                  </a:cubicBezTo>
                  <a:cubicBezTo>
                    <a:pt x="27863" y="4743"/>
                    <a:pt x="27869" y="4744"/>
                    <a:pt x="27874" y="4745"/>
                  </a:cubicBezTo>
                  <a:cubicBezTo>
                    <a:pt x="27881" y="4748"/>
                    <a:pt x="27888" y="4749"/>
                    <a:pt x="27895" y="4749"/>
                  </a:cubicBezTo>
                  <a:cubicBezTo>
                    <a:pt x="27915" y="4749"/>
                    <a:pt x="27929" y="4738"/>
                    <a:pt x="27928" y="4730"/>
                  </a:cubicBezTo>
                  <a:cubicBezTo>
                    <a:pt x="27926" y="4720"/>
                    <a:pt x="27991" y="4713"/>
                    <a:pt x="28012" y="4713"/>
                  </a:cubicBezTo>
                  <a:cubicBezTo>
                    <a:pt x="28034" y="4713"/>
                    <a:pt x="28063" y="4743"/>
                    <a:pt x="28075" y="4780"/>
                  </a:cubicBezTo>
                  <a:lnTo>
                    <a:pt x="28095" y="4803"/>
                  </a:lnTo>
                  <a:lnTo>
                    <a:pt x="28151" y="4873"/>
                  </a:lnTo>
                  <a:cubicBezTo>
                    <a:pt x="28085" y="4878"/>
                    <a:pt x="28098" y="4925"/>
                    <a:pt x="28126" y="4945"/>
                  </a:cubicBezTo>
                  <a:cubicBezTo>
                    <a:pt x="28131" y="4948"/>
                    <a:pt x="28135" y="4949"/>
                    <a:pt x="28139" y="4949"/>
                  </a:cubicBezTo>
                  <a:cubicBezTo>
                    <a:pt x="28167" y="4949"/>
                    <a:pt x="28194" y="4898"/>
                    <a:pt x="28206" y="4826"/>
                  </a:cubicBezTo>
                  <a:lnTo>
                    <a:pt x="28160" y="4762"/>
                  </a:lnTo>
                  <a:cubicBezTo>
                    <a:pt x="28151" y="4750"/>
                    <a:pt x="28140" y="4729"/>
                    <a:pt x="28146" y="4721"/>
                  </a:cubicBezTo>
                  <a:lnTo>
                    <a:pt x="28191" y="4669"/>
                  </a:lnTo>
                  <a:cubicBezTo>
                    <a:pt x="28225" y="4635"/>
                    <a:pt x="28279" y="4616"/>
                    <a:pt x="28332" y="4616"/>
                  </a:cubicBezTo>
                  <a:cubicBezTo>
                    <a:pt x="28367" y="4616"/>
                    <a:pt x="28403" y="4624"/>
                    <a:pt x="28433" y="4641"/>
                  </a:cubicBezTo>
                  <a:lnTo>
                    <a:pt x="28414" y="4719"/>
                  </a:lnTo>
                  <a:lnTo>
                    <a:pt x="28409" y="4743"/>
                  </a:lnTo>
                  <a:cubicBezTo>
                    <a:pt x="28412" y="4766"/>
                    <a:pt x="28333" y="4815"/>
                    <a:pt x="28310" y="4824"/>
                  </a:cubicBezTo>
                  <a:cubicBezTo>
                    <a:pt x="28289" y="4833"/>
                    <a:pt x="28269" y="4905"/>
                    <a:pt x="28269" y="4929"/>
                  </a:cubicBezTo>
                  <a:cubicBezTo>
                    <a:pt x="28269" y="4938"/>
                    <a:pt x="28274" y="4942"/>
                    <a:pt x="28282" y="4942"/>
                  </a:cubicBezTo>
                  <a:cubicBezTo>
                    <a:pt x="28298" y="4942"/>
                    <a:pt x="28327" y="4926"/>
                    <a:pt x="28361" y="4898"/>
                  </a:cubicBezTo>
                  <a:lnTo>
                    <a:pt x="28399" y="4896"/>
                  </a:lnTo>
                  <a:cubicBezTo>
                    <a:pt x="28432" y="4895"/>
                    <a:pt x="28458" y="4856"/>
                    <a:pt x="28489" y="4856"/>
                  </a:cubicBezTo>
                  <a:cubicBezTo>
                    <a:pt x="28501" y="4856"/>
                    <a:pt x="28513" y="4862"/>
                    <a:pt x="28527" y="4877"/>
                  </a:cubicBezTo>
                  <a:lnTo>
                    <a:pt x="28579" y="4931"/>
                  </a:lnTo>
                  <a:cubicBezTo>
                    <a:pt x="28606" y="4890"/>
                    <a:pt x="28662" y="4854"/>
                    <a:pt x="28698" y="4844"/>
                  </a:cubicBezTo>
                  <a:cubicBezTo>
                    <a:pt x="28700" y="4844"/>
                    <a:pt x="28701" y="4843"/>
                    <a:pt x="28703" y="4843"/>
                  </a:cubicBezTo>
                  <a:cubicBezTo>
                    <a:pt x="28732" y="4843"/>
                    <a:pt x="28715" y="4952"/>
                    <a:pt x="28676" y="4981"/>
                  </a:cubicBezTo>
                  <a:cubicBezTo>
                    <a:pt x="28642" y="5006"/>
                    <a:pt x="28701" y="5041"/>
                    <a:pt x="28745" y="5041"/>
                  </a:cubicBezTo>
                  <a:cubicBezTo>
                    <a:pt x="28753" y="5041"/>
                    <a:pt x="28761" y="5039"/>
                    <a:pt x="28768" y="5036"/>
                  </a:cubicBezTo>
                  <a:cubicBezTo>
                    <a:pt x="28809" y="5017"/>
                    <a:pt x="28860" y="4916"/>
                    <a:pt x="28883" y="4813"/>
                  </a:cubicBezTo>
                  <a:lnTo>
                    <a:pt x="28916" y="4720"/>
                  </a:lnTo>
                  <a:cubicBezTo>
                    <a:pt x="28918" y="4713"/>
                    <a:pt x="28949" y="4705"/>
                    <a:pt x="28959" y="4705"/>
                  </a:cubicBezTo>
                  <a:cubicBezTo>
                    <a:pt x="28961" y="4705"/>
                    <a:pt x="28962" y="4705"/>
                    <a:pt x="28962" y="4705"/>
                  </a:cubicBezTo>
                  <a:cubicBezTo>
                    <a:pt x="28975" y="4719"/>
                    <a:pt x="28985" y="4737"/>
                    <a:pt x="28985" y="4754"/>
                  </a:cubicBezTo>
                  <a:lnTo>
                    <a:pt x="28985" y="4764"/>
                  </a:lnTo>
                  <a:cubicBezTo>
                    <a:pt x="28959" y="4782"/>
                    <a:pt x="28996" y="4799"/>
                    <a:pt x="29067" y="4799"/>
                  </a:cubicBezTo>
                  <a:lnTo>
                    <a:pt x="29124" y="4797"/>
                  </a:lnTo>
                  <a:lnTo>
                    <a:pt x="29129" y="4797"/>
                  </a:lnTo>
                  <a:cubicBezTo>
                    <a:pt x="29134" y="4785"/>
                    <a:pt x="29087" y="4768"/>
                    <a:pt x="29067" y="4765"/>
                  </a:cubicBezTo>
                  <a:cubicBezTo>
                    <a:pt x="29048" y="4762"/>
                    <a:pt x="29027" y="4720"/>
                    <a:pt x="29026" y="4705"/>
                  </a:cubicBezTo>
                  <a:cubicBezTo>
                    <a:pt x="29025" y="4696"/>
                    <a:pt x="28951" y="4682"/>
                    <a:pt x="28890" y="4682"/>
                  </a:cubicBezTo>
                  <a:cubicBezTo>
                    <a:pt x="28863" y="4682"/>
                    <a:pt x="28838" y="4685"/>
                    <a:pt x="28823" y="4692"/>
                  </a:cubicBezTo>
                  <a:cubicBezTo>
                    <a:pt x="28814" y="4696"/>
                    <a:pt x="28803" y="4698"/>
                    <a:pt x="28793" y="4698"/>
                  </a:cubicBezTo>
                  <a:cubicBezTo>
                    <a:pt x="28748" y="4698"/>
                    <a:pt x="28698" y="4667"/>
                    <a:pt x="28688" y="4650"/>
                  </a:cubicBezTo>
                  <a:cubicBezTo>
                    <a:pt x="28685" y="4645"/>
                    <a:pt x="28680" y="4642"/>
                    <a:pt x="28674" y="4640"/>
                  </a:cubicBezTo>
                  <a:lnTo>
                    <a:pt x="28674" y="4640"/>
                  </a:lnTo>
                  <a:cubicBezTo>
                    <a:pt x="28683" y="4616"/>
                    <a:pt x="28698" y="4591"/>
                    <a:pt x="28718" y="4566"/>
                  </a:cubicBezTo>
                  <a:lnTo>
                    <a:pt x="28775" y="4576"/>
                  </a:lnTo>
                  <a:lnTo>
                    <a:pt x="28804" y="4581"/>
                  </a:lnTo>
                  <a:cubicBezTo>
                    <a:pt x="28824" y="4555"/>
                    <a:pt x="28869" y="4527"/>
                    <a:pt x="28899" y="4527"/>
                  </a:cubicBezTo>
                  <a:cubicBezTo>
                    <a:pt x="28901" y="4527"/>
                    <a:pt x="28904" y="4527"/>
                    <a:pt x="28906" y="4528"/>
                  </a:cubicBezTo>
                  <a:cubicBezTo>
                    <a:pt x="28907" y="4528"/>
                    <a:pt x="28908" y="4528"/>
                    <a:pt x="28909" y="4528"/>
                  </a:cubicBezTo>
                  <a:cubicBezTo>
                    <a:pt x="28935" y="4528"/>
                    <a:pt x="28953" y="4497"/>
                    <a:pt x="28948" y="4456"/>
                  </a:cubicBezTo>
                  <a:lnTo>
                    <a:pt x="28948" y="4456"/>
                  </a:lnTo>
                  <a:lnTo>
                    <a:pt x="29008" y="4489"/>
                  </a:lnTo>
                  <a:cubicBezTo>
                    <a:pt x="29026" y="4500"/>
                    <a:pt x="29039" y="4505"/>
                    <a:pt x="29050" y="4505"/>
                  </a:cubicBezTo>
                  <a:cubicBezTo>
                    <a:pt x="29066" y="4505"/>
                    <a:pt x="29077" y="4494"/>
                    <a:pt x="29091" y="4479"/>
                  </a:cubicBezTo>
                  <a:cubicBezTo>
                    <a:pt x="29118" y="4448"/>
                    <a:pt x="29146" y="4417"/>
                    <a:pt x="29170" y="4384"/>
                  </a:cubicBezTo>
                  <a:lnTo>
                    <a:pt x="29179" y="4371"/>
                  </a:lnTo>
                  <a:cubicBezTo>
                    <a:pt x="29179" y="4358"/>
                    <a:pt x="29117" y="4312"/>
                    <a:pt x="29091" y="4297"/>
                  </a:cubicBezTo>
                  <a:cubicBezTo>
                    <a:pt x="29065" y="4282"/>
                    <a:pt x="29141" y="4271"/>
                    <a:pt x="29167" y="4271"/>
                  </a:cubicBezTo>
                  <a:cubicBezTo>
                    <a:pt x="29192" y="4271"/>
                    <a:pt x="29221" y="4317"/>
                    <a:pt x="29225" y="4331"/>
                  </a:cubicBezTo>
                  <a:cubicBezTo>
                    <a:pt x="29229" y="4345"/>
                    <a:pt x="29286" y="4358"/>
                    <a:pt x="29303" y="4358"/>
                  </a:cubicBezTo>
                  <a:cubicBezTo>
                    <a:pt x="29322" y="4358"/>
                    <a:pt x="29283" y="4316"/>
                    <a:pt x="29218" y="4261"/>
                  </a:cubicBezTo>
                  <a:lnTo>
                    <a:pt x="29283" y="4203"/>
                  </a:lnTo>
                  <a:cubicBezTo>
                    <a:pt x="29285" y="4199"/>
                    <a:pt x="29266" y="4188"/>
                    <a:pt x="29257" y="4180"/>
                  </a:cubicBezTo>
                  <a:cubicBezTo>
                    <a:pt x="29249" y="4174"/>
                    <a:pt x="29240" y="4162"/>
                    <a:pt x="29230" y="4162"/>
                  </a:cubicBezTo>
                  <a:cubicBezTo>
                    <a:pt x="29230" y="4162"/>
                    <a:pt x="29229" y="4162"/>
                    <a:pt x="29229" y="4162"/>
                  </a:cubicBezTo>
                  <a:cubicBezTo>
                    <a:pt x="29220" y="4162"/>
                    <a:pt x="29207" y="4159"/>
                    <a:pt x="29198" y="4159"/>
                  </a:cubicBezTo>
                  <a:cubicBezTo>
                    <a:pt x="29183" y="4159"/>
                    <a:pt x="29174" y="4165"/>
                    <a:pt x="29196" y="4194"/>
                  </a:cubicBezTo>
                  <a:cubicBezTo>
                    <a:pt x="29223" y="4230"/>
                    <a:pt x="29169" y="4245"/>
                    <a:pt x="29143" y="4251"/>
                  </a:cubicBezTo>
                  <a:cubicBezTo>
                    <a:pt x="29137" y="4252"/>
                    <a:pt x="29132" y="4253"/>
                    <a:pt x="29127" y="4253"/>
                  </a:cubicBezTo>
                  <a:cubicBezTo>
                    <a:pt x="29098" y="4253"/>
                    <a:pt x="29097" y="4227"/>
                    <a:pt x="29097" y="4204"/>
                  </a:cubicBezTo>
                  <a:lnTo>
                    <a:pt x="29097" y="4189"/>
                  </a:lnTo>
                  <a:cubicBezTo>
                    <a:pt x="29093" y="4176"/>
                    <a:pt x="29088" y="4169"/>
                    <a:pt x="29083" y="4169"/>
                  </a:cubicBezTo>
                  <a:cubicBezTo>
                    <a:pt x="29078" y="4169"/>
                    <a:pt x="29073" y="4175"/>
                    <a:pt x="29069" y="4187"/>
                  </a:cubicBezTo>
                  <a:lnTo>
                    <a:pt x="29059" y="4196"/>
                  </a:lnTo>
                  <a:cubicBezTo>
                    <a:pt x="29034" y="4216"/>
                    <a:pt x="29005" y="4250"/>
                    <a:pt x="28980" y="4250"/>
                  </a:cubicBezTo>
                  <a:cubicBezTo>
                    <a:pt x="28937" y="4250"/>
                    <a:pt x="28903" y="4221"/>
                    <a:pt x="28905" y="4178"/>
                  </a:cubicBezTo>
                  <a:lnTo>
                    <a:pt x="28905" y="4163"/>
                  </a:lnTo>
                  <a:cubicBezTo>
                    <a:pt x="28904" y="4160"/>
                    <a:pt x="28902" y="4159"/>
                    <a:pt x="28901" y="4159"/>
                  </a:cubicBezTo>
                  <a:cubicBezTo>
                    <a:pt x="28892" y="4159"/>
                    <a:pt x="28878" y="4195"/>
                    <a:pt x="28865" y="4251"/>
                  </a:cubicBezTo>
                  <a:lnTo>
                    <a:pt x="28761" y="4266"/>
                  </a:lnTo>
                  <a:lnTo>
                    <a:pt x="28696" y="4276"/>
                  </a:lnTo>
                  <a:cubicBezTo>
                    <a:pt x="28667" y="4312"/>
                    <a:pt x="28635" y="4331"/>
                    <a:pt x="28610" y="4331"/>
                  </a:cubicBezTo>
                  <a:cubicBezTo>
                    <a:pt x="28596" y="4331"/>
                    <a:pt x="28584" y="4325"/>
                    <a:pt x="28577" y="4312"/>
                  </a:cubicBezTo>
                  <a:lnTo>
                    <a:pt x="28625" y="4286"/>
                  </a:lnTo>
                  <a:lnTo>
                    <a:pt x="28639" y="4278"/>
                  </a:lnTo>
                  <a:cubicBezTo>
                    <a:pt x="28649" y="4270"/>
                    <a:pt x="28666" y="4220"/>
                    <a:pt x="28676" y="4169"/>
                  </a:cubicBezTo>
                  <a:lnTo>
                    <a:pt x="28601" y="4163"/>
                  </a:lnTo>
                  <a:lnTo>
                    <a:pt x="28576" y="4160"/>
                  </a:lnTo>
                  <a:cubicBezTo>
                    <a:pt x="28545" y="4172"/>
                    <a:pt x="28530" y="4194"/>
                    <a:pt x="28543" y="4210"/>
                  </a:cubicBezTo>
                  <a:lnTo>
                    <a:pt x="28557" y="4221"/>
                  </a:lnTo>
                  <a:lnTo>
                    <a:pt x="28565" y="4228"/>
                  </a:lnTo>
                  <a:cubicBezTo>
                    <a:pt x="28579" y="4230"/>
                    <a:pt x="28581" y="4256"/>
                    <a:pt x="28567" y="4286"/>
                  </a:cubicBezTo>
                  <a:lnTo>
                    <a:pt x="28547" y="4307"/>
                  </a:lnTo>
                  <a:cubicBezTo>
                    <a:pt x="28545" y="4308"/>
                    <a:pt x="28541" y="4309"/>
                    <a:pt x="28537" y="4309"/>
                  </a:cubicBezTo>
                  <a:cubicBezTo>
                    <a:pt x="28523" y="4309"/>
                    <a:pt x="28500" y="4303"/>
                    <a:pt x="28484" y="4302"/>
                  </a:cubicBezTo>
                  <a:lnTo>
                    <a:pt x="28471" y="4301"/>
                  </a:lnTo>
                  <a:cubicBezTo>
                    <a:pt x="28457" y="4301"/>
                    <a:pt x="28414" y="4319"/>
                    <a:pt x="28375" y="4341"/>
                  </a:cubicBezTo>
                  <a:lnTo>
                    <a:pt x="28327" y="4331"/>
                  </a:lnTo>
                  <a:lnTo>
                    <a:pt x="28294" y="4323"/>
                  </a:lnTo>
                  <a:cubicBezTo>
                    <a:pt x="28292" y="4323"/>
                    <a:pt x="28291" y="4323"/>
                    <a:pt x="28289" y="4323"/>
                  </a:cubicBezTo>
                  <a:cubicBezTo>
                    <a:pt x="28250" y="4323"/>
                    <a:pt x="28213" y="4383"/>
                    <a:pt x="28211" y="4406"/>
                  </a:cubicBezTo>
                  <a:cubicBezTo>
                    <a:pt x="28210" y="4410"/>
                    <a:pt x="28208" y="4412"/>
                    <a:pt x="28204" y="4412"/>
                  </a:cubicBezTo>
                  <a:cubicBezTo>
                    <a:pt x="28187" y="4412"/>
                    <a:pt x="28140" y="4368"/>
                    <a:pt x="28132" y="4345"/>
                  </a:cubicBezTo>
                  <a:cubicBezTo>
                    <a:pt x="28121" y="4317"/>
                    <a:pt x="28140" y="4240"/>
                    <a:pt x="28119" y="4235"/>
                  </a:cubicBezTo>
                  <a:cubicBezTo>
                    <a:pt x="28118" y="4234"/>
                    <a:pt x="28117" y="4234"/>
                    <a:pt x="28115" y="4234"/>
                  </a:cubicBezTo>
                  <a:cubicBezTo>
                    <a:pt x="28092" y="4234"/>
                    <a:pt x="28039" y="4260"/>
                    <a:pt x="28043" y="4277"/>
                  </a:cubicBezTo>
                  <a:cubicBezTo>
                    <a:pt x="28047" y="4293"/>
                    <a:pt x="27982" y="4338"/>
                    <a:pt x="27955" y="4350"/>
                  </a:cubicBezTo>
                  <a:cubicBezTo>
                    <a:pt x="27952" y="4351"/>
                    <a:pt x="27949" y="4352"/>
                    <a:pt x="27946" y="4352"/>
                  </a:cubicBezTo>
                  <a:cubicBezTo>
                    <a:pt x="27923" y="4352"/>
                    <a:pt x="27904" y="4313"/>
                    <a:pt x="27904" y="4292"/>
                  </a:cubicBezTo>
                  <a:cubicBezTo>
                    <a:pt x="27904" y="4270"/>
                    <a:pt x="27836" y="4241"/>
                    <a:pt x="27751" y="4229"/>
                  </a:cubicBezTo>
                  <a:lnTo>
                    <a:pt x="27695" y="4283"/>
                  </a:lnTo>
                  <a:cubicBezTo>
                    <a:pt x="27692" y="4286"/>
                    <a:pt x="27682" y="4287"/>
                    <a:pt x="27673" y="4287"/>
                  </a:cubicBezTo>
                  <a:cubicBezTo>
                    <a:pt x="27666" y="4287"/>
                    <a:pt x="27660" y="4286"/>
                    <a:pt x="27659" y="4285"/>
                  </a:cubicBezTo>
                  <a:lnTo>
                    <a:pt x="27609" y="4198"/>
                  </a:lnTo>
                  <a:cubicBezTo>
                    <a:pt x="27512" y="4213"/>
                    <a:pt x="27424" y="4230"/>
                    <a:pt x="27415" y="4237"/>
                  </a:cubicBezTo>
                  <a:lnTo>
                    <a:pt x="27405" y="4240"/>
                  </a:lnTo>
                  <a:lnTo>
                    <a:pt x="27333" y="4255"/>
                  </a:lnTo>
                  <a:cubicBezTo>
                    <a:pt x="27314" y="4251"/>
                    <a:pt x="27295" y="4249"/>
                    <a:pt x="27276" y="4249"/>
                  </a:cubicBezTo>
                  <a:cubicBezTo>
                    <a:pt x="27219" y="4249"/>
                    <a:pt x="27168" y="4266"/>
                    <a:pt x="27162" y="4278"/>
                  </a:cubicBezTo>
                  <a:cubicBezTo>
                    <a:pt x="27153" y="4292"/>
                    <a:pt x="27158" y="4319"/>
                    <a:pt x="27174" y="4336"/>
                  </a:cubicBezTo>
                  <a:lnTo>
                    <a:pt x="27190" y="4339"/>
                  </a:lnTo>
                  <a:cubicBezTo>
                    <a:pt x="27247" y="4353"/>
                    <a:pt x="27293" y="4365"/>
                    <a:pt x="27227" y="4417"/>
                  </a:cubicBezTo>
                  <a:cubicBezTo>
                    <a:pt x="27224" y="4420"/>
                    <a:pt x="27231" y="4431"/>
                    <a:pt x="27232" y="4439"/>
                  </a:cubicBezTo>
                  <a:cubicBezTo>
                    <a:pt x="27253" y="4524"/>
                    <a:pt x="27255" y="4526"/>
                    <a:pt x="27169" y="4555"/>
                  </a:cubicBezTo>
                  <a:cubicBezTo>
                    <a:pt x="27162" y="4558"/>
                    <a:pt x="27150" y="4560"/>
                    <a:pt x="27139" y="4560"/>
                  </a:cubicBezTo>
                  <a:cubicBezTo>
                    <a:pt x="27125" y="4560"/>
                    <a:pt x="27111" y="4557"/>
                    <a:pt x="27108" y="4553"/>
                  </a:cubicBezTo>
                  <a:cubicBezTo>
                    <a:pt x="27092" y="4528"/>
                    <a:pt x="27099" y="4507"/>
                    <a:pt x="27145" y="4503"/>
                  </a:cubicBezTo>
                  <a:cubicBezTo>
                    <a:pt x="27191" y="4498"/>
                    <a:pt x="27189" y="4470"/>
                    <a:pt x="27165" y="4447"/>
                  </a:cubicBezTo>
                  <a:cubicBezTo>
                    <a:pt x="27148" y="4431"/>
                    <a:pt x="27131" y="4407"/>
                    <a:pt x="27105" y="4407"/>
                  </a:cubicBezTo>
                  <a:cubicBezTo>
                    <a:pt x="27096" y="4407"/>
                    <a:pt x="27086" y="4410"/>
                    <a:pt x="27075" y="4417"/>
                  </a:cubicBezTo>
                  <a:cubicBezTo>
                    <a:pt x="27049" y="4431"/>
                    <a:pt x="27032" y="4463"/>
                    <a:pt x="27005" y="4468"/>
                  </a:cubicBezTo>
                  <a:cubicBezTo>
                    <a:pt x="27003" y="4468"/>
                    <a:pt x="27002" y="4468"/>
                    <a:pt x="27000" y="4468"/>
                  </a:cubicBezTo>
                  <a:cubicBezTo>
                    <a:pt x="26979" y="4468"/>
                    <a:pt x="26952" y="4446"/>
                    <a:pt x="26926" y="4441"/>
                  </a:cubicBezTo>
                  <a:cubicBezTo>
                    <a:pt x="26920" y="4440"/>
                    <a:pt x="26915" y="4440"/>
                    <a:pt x="26911" y="4440"/>
                  </a:cubicBezTo>
                  <a:cubicBezTo>
                    <a:pt x="26884" y="4440"/>
                    <a:pt x="26876" y="4457"/>
                    <a:pt x="26865" y="4481"/>
                  </a:cubicBezTo>
                  <a:lnTo>
                    <a:pt x="26857" y="4497"/>
                  </a:lnTo>
                  <a:cubicBezTo>
                    <a:pt x="26856" y="4497"/>
                    <a:pt x="26855" y="4497"/>
                    <a:pt x="26854" y="4497"/>
                  </a:cubicBezTo>
                  <a:cubicBezTo>
                    <a:pt x="26805" y="4497"/>
                    <a:pt x="26787" y="4440"/>
                    <a:pt x="26793" y="4422"/>
                  </a:cubicBezTo>
                  <a:cubicBezTo>
                    <a:pt x="26799" y="4405"/>
                    <a:pt x="26847" y="4396"/>
                    <a:pt x="26866" y="4396"/>
                  </a:cubicBezTo>
                  <a:cubicBezTo>
                    <a:pt x="26867" y="4396"/>
                    <a:pt x="26868" y="4396"/>
                    <a:pt x="26869" y="4396"/>
                  </a:cubicBezTo>
                  <a:cubicBezTo>
                    <a:pt x="26870" y="4396"/>
                    <a:pt x="26871" y="4396"/>
                    <a:pt x="26872" y="4396"/>
                  </a:cubicBezTo>
                  <a:cubicBezTo>
                    <a:pt x="26888" y="4396"/>
                    <a:pt x="26904" y="4381"/>
                    <a:pt x="26908" y="4362"/>
                  </a:cubicBezTo>
                  <a:lnTo>
                    <a:pt x="26902" y="4358"/>
                  </a:lnTo>
                  <a:cubicBezTo>
                    <a:pt x="26884" y="4350"/>
                    <a:pt x="26876" y="4319"/>
                    <a:pt x="26854" y="4319"/>
                  </a:cubicBezTo>
                  <a:cubicBezTo>
                    <a:pt x="26845" y="4319"/>
                    <a:pt x="26834" y="4324"/>
                    <a:pt x="26820" y="4336"/>
                  </a:cubicBezTo>
                  <a:cubicBezTo>
                    <a:pt x="26818" y="4339"/>
                    <a:pt x="26813" y="4339"/>
                    <a:pt x="26807" y="4339"/>
                  </a:cubicBezTo>
                  <a:cubicBezTo>
                    <a:pt x="26793" y="4339"/>
                    <a:pt x="26772" y="4335"/>
                    <a:pt x="26757" y="4331"/>
                  </a:cubicBezTo>
                  <a:lnTo>
                    <a:pt x="26685" y="4314"/>
                  </a:lnTo>
                  <a:cubicBezTo>
                    <a:pt x="26671" y="4310"/>
                    <a:pt x="26657" y="4308"/>
                    <a:pt x="26644" y="4308"/>
                  </a:cubicBezTo>
                  <a:cubicBezTo>
                    <a:pt x="26575" y="4308"/>
                    <a:pt x="26523" y="4351"/>
                    <a:pt x="26523" y="4368"/>
                  </a:cubicBezTo>
                  <a:cubicBezTo>
                    <a:pt x="26523" y="4389"/>
                    <a:pt x="26501" y="4408"/>
                    <a:pt x="26475" y="4409"/>
                  </a:cubicBezTo>
                  <a:lnTo>
                    <a:pt x="26475" y="4408"/>
                  </a:lnTo>
                  <a:lnTo>
                    <a:pt x="26466" y="4365"/>
                  </a:lnTo>
                  <a:cubicBezTo>
                    <a:pt x="26435" y="4329"/>
                    <a:pt x="26392" y="4292"/>
                    <a:pt x="26373" y="4281"/>
                  </a:cubicBezTo>
                  <a:lnTo>
                    <a:pt x="26369" y="4283"/>
                  </a:lnTo>
                  <a:lnTo>
                    <a:pt x="26332" y="4308"/>
                  </a:lnTo>
                  <a:cubicBezTo>
                    <a:pt x="26294" y="4337"/>
                    <a:pt x="26309" y="4413"/>
                    <a:pt x="26280" y="4425"/>
                  </a:cubicBezTo>
                  <a:cubicBezTo>
                    <a:pt x="26279" y="4425"/>
                    <a:pt x="26277" y="4426"/>
                    <a:pt x="26275" y="4426"/>
                  </a:cubicBezTo>
                  <a:cubicBezTo>
                    <a:pt x="26244" y="4426"/>
                    <a:pt x="26180" y="4340"/>
                    <a:pt x="26136" y="4318"/>
                  </a:cubicBezTo>
                  <a:cubicBezTo>
                    <a:pt x="26111" y="4305"/>
                    <a:pt x="26093" y="4299"/>
                    <a:pt x="26085" y="4299"/>
                  </a:cubicBezTo>
                  <a:cubicBezTo>
                    <a:pt x="26078" y="4299"/>
                    <a:pt x="26078" y="4303"/>
                    <a:pt x="26086" y="4313"/>
                  </a:cubicBezTo>
                  <a:lnTo>
                    <a:pt x="26096" y="4322"/>
                  </a:lnTo>
                  <a:cubicBezTo>
                    <a:pt x="26130" y="4355"/>
                    <a:pt x="26212" y="4389"/>
                    <a:pt x="26084" y="4411"/>
                  </a:cubicBezTo>
                  <a:cubicBezTo>
                    <a:pt x="26060" y="4415"/>
                    <a:pt x="26048" y="4460"/>
                    <a:pt x="26028" y="4483"/>
                  </a:cubicBezTo>
                  <a:lnTo>
                    <a:pt x="26023" y="4491"/>
                  </a:lnTo>
                  <a:cubicBezTo>
                    <a:pt x="26023" y="4491"/>
                    <a:pt x="26023" y="4491"/>
                    <a:pt x="26023" y="4491"/>
                  </a:cubicBezTo>
                  <a:cubicBezTo>
                    <a:pt x="26012" y="4491"/>
                    <a:pt x="25969" y="4444"/>
                    <a:pt x="25950" y="4420"/>
                  </a:cubicBezTo>
                  <a:cubicBezTo>
                    <a:pt x="25948" y="4417"/>
                    <a:pt x="25946" y="4416"/>
                    <a:pt x="25944" y="4416"/>
                  </a:cubicBezTo>
                  <a:cubicBezTo>
                    <a:pt x="25925" y="4416"/>
                    <a:pt x="25900" y="4492"/>
                    <a:pt x="25865" y="4494"/>
                  </a:cubicBezTo>
                  <a:cubicBezTo>
                    <a:pt x="25863" y="4494"/>
                    <a:pt x="25860" y="4494"/>
                    <a:pt x="25857" y="4494"/>
                  </a:cubicBezTo>
                  <a:cubicBezTo>
                    <a:pt x="25825" y="4494"/>
                    <a:pt x="25761" y="4484"/>
                    <a:pt x="25714" y="4484"/>
                  </a:cubicBezTo>
                  <a:cubicBezTo>
                    <a:pt x="25693" y="4484"/>
                    <a:pt x="25676" y="4486"/>
                    <a:pt x="25667" y="4492"/>
                  </a:cubicBezTo>
                  <a:cubicBezTo>
                    <a:pt x="25633" y="4509"/>
                    <a:pt x="25682" y="4532"/>
                    <a:pt x="25710" y="4534"/>
                  </a:cubicBezTo>
                  <a:cubicBezTo>
                    <a:pt x="25739" y="4537"/>
                    <a:pt x="25759" y="4588"/>
                    <a:pt x="25757" y="4604"/>
                  </a:cubicBezTo>
                  <a:cubicBezTo>
                    <a:pt x="25757" y="4612"/>
                    <a:pt x="25752" y="4616"/>
                    <a:pt x="25746" y="4616"/>
                  </a:cubicBezTo>
                  <a:cubicBezTo>
                    <a:pt x="25740" y="4616"/>
                    <a:pt x="25733" y="4612"/>
                    <a:pt x="25725" y="4606"/>
                  </a:cubicBezTo>
                  <a:lnTo>
                    <a:pt x="25716" y="4606"/>
                  </a:lnTo>
                  <a:cubicBezTo>
                    <a:pt x="25715" y="4606"/>
                    <a:pt x="25714" y="4606"/>
                    <a:pt x="25713" y="4606"/>
                  </a:cubicBezTo>
                  <a:cubicBezTo>
                    <a:pt x="25688" y="4606"/>
                    <a:pt x="25677" y="4618"/>
                    <a:pt x="25684" y="4634"/>
                  </a:cubicBezTo>
                  <a:cubicBezTo>
                    <a:pt x="25689" y="4643"/>
                    <a:pt x="25703" y="4650"/>
                    <a:pt x="25705" y="4658"/>
                  </a:cubicBezTo>
                  <a:lnTo>
                    <a:pt x="25710" y="4676"/>
                  </a:lnTo>
                  <a:cubicBezTo>
                    <a:pt x="25711" y="4694"/>
                    <a:pt x="25689" y="4712"/>
                    <a:pt x="25663" y="4713"/>
                  </a:cubicBezTo>
                  <a:lnTo>
                    <a:pt x="25648" y="4703"/>
                  </a:lnTo>
                  <a:lnTo>
                    <a:pt x="25608" y="4678"/>
                  </a:lnTo>
                  <a:cubicBezTo>
                    <a:pt x="25571" y="4643"/>
                    <a:pt x="25503" y="4612"/>
                    <a:pt x="25458" y="4609"/>
                  </a:cubicBezTo>
                  <a:lnTo>
                    <a:pt x="25437" y="4591"/>
                  </a:lnTo>
                  <a:cubicBezTo>
                    <a:pt x="25411" y="4570"/>
                    <a:pt x="25411" y="4529"/>
                    <a:pt x="25391" y="4499"/>
                  </a:cubicBezTo>
                  <a:cubicBezTo>
                    <a:pt x="25386" y="4491"/>
                    <a:pt x="25365" y="4484"/>
                    <a:pt x="25350" y="4484"/>
                  </a:cubicBezTo>
                  <a:cubicBezTo>
                    <a:pt x="25346" y="4484"/>
                    <a:pt x="25343" y="4484"/>
                    <a:pt x="25340" y="4485"/>
                  </a:cubicBezTo>
                  <a:lnTo>
                    <a:pt x="25252" y="4517"/>
                  </a:lnTo>
                  <a:cubicBezTo>
                    <a:pt x="25232" y="4458"/>
                    <a:pt x="25299" y="4383"/>
                    <a:pt x="25312" y="4359"/>
                  </a:cubicBezTo>
                  <a:cubicBezTo>
                    <a:pt x="25324" y="4336"/>
                    <a:pt x="25324" y="4213"/>
                    <a:pt x="25338" y="4205"/>
                  </a:cubicBezTo>
                  <a:cubicBezTo>
                    <a:pt x="25338" y="4204"/>
                    <a:pt x="25339" y="4204"/>
                    <a:pt x="25340" y="4204"/>
                  </a:cubicBezTo>
                  <a:cubicBezTo>
                    <a:pt x="25358" y="4204"/>
                    <a:pt x="25442" y="4277"/>
                    <a:pt x="25471" y="4308"/>
                  </a:cubicBezTo>
                  <a:cubicBezTo>
                    <a:pt x="25494" y="4335"/>
                    <a:pt x="25421" y="4370"/>
                    <a:pt x="25384" y="4370"/>
                  </a:cubicBezTo>
                  <a:cubicBezTo>
                    <a:pt x="25379" y="4370"/>
                    <a:pt x="25375" y="4369"/>
                    <a:pt x="25372" y="4368"/>
                  </a:cubicBezTo>
                  <a:lnTo>
                    <a:pt x="25372" y="4368"/>
                  </a:lnTo>
                  <a:cubicBezTo>
                    <a:pt x="25387" y="4387"/>
                    <a:pt x="25416" y="4426"/>
                    <a:pt x="25416" y="4439"/>
                  </a:cubicBezTo>
                  <a:cubicBezTo>
                    <a:pt x="25416" y="4450"/>
                    <a:pt x="25435" y="4455"/>
                    <a:pt x="25464" y="4455"/>
                  </a:cubicBezTo>
                  <a:cubicBezTo>
                    <a:pt x="25486" y="4455"/>
                    <a:pt x="25513" y="4452"/>
                    <a:pt x="25543" y="4446"/>
                  </a:cubicBezTo>
                  <a:lnTo>
                    <a:pt x="25597" y="4430"/>
                  </a:lnTo>
                  <a:cubicBezTo>
                    <a:pt x="25616" y="4424"/>
                    <a:pt x="25638" y="4403"/>
                    <a:pt x="25643" y="4385"/>
                  </a:cubicBezTo>
                  <a:cubicBezTo>
                    <a:pt x="25653" y="4349"/>
                    <a:pt x="25622" y="4344"/>
                    <a:pt x="25586" y="4342"/>
                  </a:cubicBezTo>
                  <a:lnTo>
                    <a:pt x="25581" y="4342"/>
                  </a:lnTo>
                  <a:cubicBezTo>
                    <a:pt x="25579" y="4314"/>
                    <a:pt x="25598" y="4276"/>
                    <a:pt x="25626" y="4257"/>
                  </a:cubicBezTo>
                  <a:lnTo>
                    <a:pt x="25608" y="4220"/>
                  </a:lnTo>
                  <a:cubicBezTo>
                    <a:pt x="25600" y="4201"/>
                    <a:pt x="25625" y="4184"/>
                    <a:pt x="25658" y="4184"/>
                  </a:cubicBezTo>
                  <a:cubicBezTo>
                    <a:pt x="25673" y="4184"/>
                    <a:pt x="25690" y="4188"/>
                    <a:pt x="25706" y="4198"/>
                  </a:cubicBezTo>
                  <a:cubicBezTo>
                    <a:pt x="25729" y="4210"/>
                    <a:pt x="25746" y="4217"/>
                    <a:pt x="25762" y="4217"/>
                  </a:cubicBezTo>
                  <a:cubicBezTo>
                    <a:pt x="25780" y="4217"/>
                    <a:pt x="25796" y="4209"/>
                    <a:pt x="25816" y="4192"/>
                  </a:cubicBezTo>
                  <a:cubicBezTo>
                    <a:pt x="25834" y="4175"/>
                    <a:pt x="25867" y="4163"/>
                    <a:pt x="25894" y="4160"/>
                  </a:cubicBezTo>
                  <a:cubicBezTo>
                    <a:pt x="25931" y="4157"/>
                    <a:pt x="25936" y="4138"/>
                    <a:pt x="25956" y="4121"/>
                  </a:cubicBezTo>
                  <a:lnTo>
                    <a:pt x="26038" y="4055"/>
                  </a:lnTo>
                  <a:cubicBezTo>
                    <a:pt x="26004" y="4021"/>
                    <a:pt x="25969" y="4003"/>
                    <a:pt x="25944" y="4003"/>
                  </a:cubicBezTo>
                  <a:cubicBezTo>
                    <a:pt x="25927" y="4003"/>
                    <a:pt x="25914" y="4011"/>
                    <a:pt x="25908" y="4026"/>
                  </a:cubicBezTo>
                  <a:lnTo>
                    <a:pt x="25899" y="4026"/>
                  </a:lnTo>
                  <a:cubicBezTo>
                    <a:pt x="25828" y="4026"/>
                    <a:pt x="25773" y="4057"/>
                    <a:pt x="25718" y="4086"/>
                  </a:cubicBezTo>
                  <a:lnTo>
                    <a:pt x="25664" y="4112"/>
                  </a:lnTo>
                  <a:cubicBezTo>
                    <a:pt x="25652" y="4114"/>
                    <a:pt x="25639" y="4114"/>
                    <a:pt x="25626" y="4114"/>
                  </a:cubicBezTo>
                  <a:cubicBezTo>
                    <a:pt x="25567" y="4114"/>
                    <a:pt x="25500" y="4102"/>
                    <a:pt x="25487" y="4096"/>
                  </a:cubicBezTo>
                  <a:cubicBezTo>
                    <a:pt x="25472" y="4089"/>
                    <a:pt x="25464" y="4055"/>
                    <a:pt x="25457" y="4027"/>
                  </a:cubicBezTo>
                  <a:lnTo>
                    <a:pt x="25457" y="4027"/>
                  </a:lnTo>
                  <a:cubicBezTo>
                    <a:pt x="25421" y="4037"/>
                    <a:pt x="25383" y="4043"/>
                    <a:pt x="25353" y="4062"/>
                  </a:cubicBezTo>
                  <a:cubicBezTo>
                    <a:pt x="25352" y="4063"/>
                    <a:pt x="25350" y="4063"/>
                    <a:pt x="25348" y="4063"/>
                  </a:cubicBezTo>
                  <a:cubicBezTo>
                    <a:pt x="25334" y="4063"/>
                    <a:pt x="25296" y="4043"/>
                    <a:pt x="25279" y="4029"/>
                  </a:cubicBezTo>
                  <a:cubicBezTo>
                    <a:pt x="25268" y="4020"/>
                    <a:pt x="25267" y="3990"/>
                    <a:pt x="25277" y="3979"/>
                  </a:cubicBezTo>
                  <a:cubicBezTo>
                    <a:pt x="25292" y="3962"/>
                    <a:pt x="25309" y="3940"/>
                    <a:pt x="25337" y="3940"/>
                  </a:cubicBezTo>
                  <a:cubicBezTo>
                    <a:pt x="25345" y="3940"/>
                    <a:pt x="25355" y="3942"/>
                    <a:pt x="25366" y="3948"/>
                  </a:cubicBezTo>
                  <a:cubicBezTo>
                    <a:pt x="25378" y="3954"/>
                    <a:pt x="25389" y="3969"/>
                    <a:pt x="25399" y="3969"/>
                  </a:cubicBezTo>
                  <a:cubicBezTo>
                    <a:pt x="25405" y="3969"/>
                    <a:pt x="25410" y="3964"/>
                    <a:pt x="25415" y="3951"/>
                  </a:cubicBezTo>
                  <a:lnTo>
                    <a:pt x="25420" y="3935"/>
                  </a:lnTo>
                  <a:cubicBezTo>
                    <a:pt x="25423" y="3939"/>
                    <a:pt x="25434" y="3946"/>
                    <a:pt x="25450" y="3955"/>
                  </a:cubicBezTo>
                  <a:lnTo>
                    <a:pt x="25450" y="3955"/>
                  </a:lnTo>
                  <a:cubicBezTo>
                    <a:pt x="25451" y="3930"/>
                    <a:pt x="25456" y="3903"/>
                    <a:pt x="25463" y="3880"/>
                  </a:cubicBezTo>
                  <a:lnTo>
                    <a:pt x="25485" y="3861"/>
                  </a:lnTo>
                  <a:cubicBezTo>
                    <a:pt x="25494" y="3855"/>
                    <a:pt x="25502" y="3852"/>
                    <a:pt x="25509" y="3852"/>
                  </a:cubicBezTo>
                  <a:cubicBezTo>
                    <a:pt x="25534" y="3852"/>
                    <a:pt x="25553" y="3881"/>
                    <a:pt x="25573" y="3881"/>
                  </a:cubicBezTo>
                  <a:cubicBezTo>
                    <a:pt x="25579" y="3881"/>
                    <a:pt x="25586" y="3878"/>
                    <a:pt x="25593" y="3871"/>
                  </a:cubicBezTo>
                  <a:lnTo>
                    <a:pt x="25637" y="3824"/>
                  </a:lnTo>
                  <a:lnTo>
                    <a:pt x="25637" y="3824"/>
                  </a:lnTo>
                  <a:cubicBezTo>
                    <a:pt x="25662" y="3858"/>
                    <a:pt x="25634" y="3908"/>
                    <a:pt x="25577" y="3937"/>
                  </a:cubicBezTo>
                  <a:lnTo>
                    <a:pt x="25549" y="3974"/>
                  </a:lnTo>
                  <a:cubicBezTo>
                    <a:pt x="25543" y="3983"/>
                    <a:pt x="25537" y="3989"/>
                    <a:pt x="25529" y="3995"/>
                  </a:cubicBezTo>
                  <a:lnTo>
                    <a:pt x="25529" y="3995"/>
                  </a:lnTo>
                  <a:cubicBezTo>
                    <a:pt x="25497" y="3980"/>
                    <a:pt x="25469" y="3966"/>
                    <a:pt x="25450" y="3955"/>
                  </a:cubicBezTo>
                  <a:lnTo>
                    <a:pt x="25450" y="3955"/>
                  </a:lnTo>
                  <a:cubicBezTo>
                    <a:pt x="25448" y="3978"/>
                    <a:pt x="25449" y="3998"/>
                    <a:pt x="25453" y="4013"/>
                  </a:cubicBezTo>
                  <a:cubicBezTo>
                    <a:pt x="25454" y="4017"/>
                    <a:pt x="25455" y="4022"/>
                    <a:pt x="25457" y="4027"/>
                  </a:cubicBezTo>
                  <a:lnTo>
                    <a:pt x="25457" y="4027"/>
                  </a:lnTo>
                  <a:cubicBezTo>
                    <a:pt x="25483" y="4021"/>
                    <a:pt x="25509" y="4012"/>
                    <a:pt x="25529" y="3995"/>
                  </a:cubicBezTo>
                  <a:lnTo>
                    <a:pt x="25529" y="3995"/>
                  </a:lnTo>
                  <a:cubicBezTo>
                    <a:pt x="25565" y="4012"/>
                    <a:pt x="25606" y="4030"/>
                    <a:pt x="25648" y="4049"/>
                  </a:cubicBezTo>
                  <a:lnTo>
                    <a:pt x="25699" y="3980"/>
                  </a:lnTo>
                  <a:cubicBezTo>
                    <a:pt x="25699" y="3979"/>
                    <a:pt x="25701" y="3978"/>
                    <a:pt x="25704" y="3978"/>
                  </a:cubicBezTo>
                  <a:cubicBezTo>
                    <a:pt x="25717" y="3978"/>
                    <a:pt x="25744" y="3985"/>
                    <a:pt x="25761" y="3987"/>
                  </a:cubicBezTo>
                  <a:cubicBezTo>
                    <a:pt x="25770" y="3987"/>
                    <a:pt x="25782" y="3988"/>
                    <a:pt x="25790" y="3988"/>
                  </a:cubicBezTo>
                  <a:cubicBezTo>
                    <a:pt x="25796" y="3988"/>
                    <a:pt x="25799" y="3988"/>
                    <a:pt x="25800" y="3987"/>
                  </a:cubicBezTo>
                  <a:cubicBezTo>
                    <a:pt x="25825" y="3926"/>
                    <a:pt x="25881" y="3910"/>
                    <a:pt x="25945" y="3910"/>
                  </a:cubicBezTo>
                  <a:cubicBezTo>
                    <a:pt x="25954" y="3910"/>
                    <a:pt x="25962" y="3910"/>
                    <a:pt x="25971" y="3911"/>
                  </a:cubicBezTo>
                  <a:lnTo>
                    <a:pt x="26044" y="3915"/>
                  </a:lnTo>
                  <a:cubicBezTo>
                    <a:pt x="26101" y="3957"/>
                    <a:pt x="26105" y="4014"/>
                    <a:pt x="26049" y="4040"/>
                  </a:cubicBezTo>
                  <a:lnTo>
                    <a:pt x="26096" y="4070"/>
                  </a:lnTo>
                  <a:lnTo>
                    <a:pt x="26131" y="4092"/>
                  </a:lnTo>
                  <a:cubicBezTo>
                    <a:pt x="26145" y="4097"/>
                    <a:pt x="26159" y="4100"/>
                    <a:pt x="26172" y="4100"/>
                  </a:cubicBezTo>
                  <a:cubicBezTo>
                    <a:pt x="26205" y="4100"/>
                    <a:pt x="26235" y="4084"/>
                    <a:pt x="26248" y="4057"/>
                  </a:cubicBezTo>
                  <a:lnTo>
                    <a:pt x="26301" y="4065"/>
                  </a:lnTo>
                  <a:cubicBezTo>
                    <a:pt x="26305" y="4066"/>
                    <a:pt x="26310" y="4066"/>
                    <a:pt x="26315" y="4066"/>
                  </a:cubicBezTo>
                  <a:cubicBezTo>
                    <a:pt x="26356" y="4066"/>
                    <a:pt x="26418" y="4048"/>
                    <a:pt x="26440" y="4030"/>
                  </a:cubicBezTo>
                  <a:lnTo>
                    <a:pt x="26482" y="3995"/>
                  </a:lnTo>
                  <a:cubicBezTo>
                    <a:pt x="26509" y="4024"/>
                    <a:pt x="26564" y="4044"/>
                    <a:pt x="26582" y="4044"/>
                  </a:cubicBezTo>
                  <a:cubicBezTo>
                    <a:pt x="26583" y="4044"/>
                    <a:pt x="26583" y="4044"/>
                    <a:pt x="26584" y="4044"/>
                  </a:cubicBezTo>
                  <a:cubicBezTo>
                    <a:pt x="26584" y="4044"/>
                    <a:pt x="26584" y="4044"/>
                    <a:pt x="26584" y="4044"/>
                  </a:cubicBezTo>
                  <a:cubicBezTo>
                    <a:pt x="26600" y="4044"/>
                    <a:pt x="26594" y="4129"/>
                    <a:pt x="26587" y="4164"/>
                  </a:cubicBezTo>
                  <a:cubicBezTo>
                    <a:pt x="26581" y="4187"/>
                    <a:pt x="26593" y="4199"/>
                    <a:pt x="26615" y="4199"/>
                  </a:cubicBezTo>
                  <a:cubicBezTo>
                    <a:pt x="26626" y="4199"/>
                    <a:pt x="26641" y="4196"/>
                    <a:pt x="26657" y="4188"/>
                  </a:cubicBezTo>
                  <a:lnTo>
                    <a:pt x="26687" y="4193"/>
                  </a:lnTo>
                  <a:cubicBezTo>
                    <a:pt x="26732" y="4201"/>
                    <a:pt x="26772" y="4229"/>
                    <a:pt x="26810" y="4252"/>
                  </a:cubicBezTo>
                  <a:lnTo>
                    <a:pt x="26854" y="4278"/>
                  </a:lnTo>
                  <a:cubicBezTo>
                    <a:pt x="26917" y="4264"/>
                    <a:pt x="26834" y="4236"/>
                    <a:pt x="26851" y="4204"/>
                  </a:cubicBezTo>
                  <a:cubicBezTo>
                    <a:pt x="26859" y="4188"/>
                    <a:pt x="26876" y="4180"/>
                    <a:pt x="26896" y="4180"/>
                  </a:cubicBezTo>
                  <a:cubicBezTo>
                    <a:pt x="26916" y="4180"/>
                    <a:pt x="26940" y="4188"/>
                    <a:pt x="26962" y="4204"/>
                  </a:cubicBezTo>
                  <a:lnTo>
                    <a:pt x="27001" y="4164"/>
                  </a:lnTo>
                  <a:cubicBezTo>
                    <a:pt x="27026" y="4139"/>
                    <a:pt x="27053" y="4122"/>
                    <a:pt x="27084" y="4122"/>
                  </a:cubicBezTo>
                  <a:cubicBezTo>
                    <a:pt x="27103" y="4122"/>
                    <a:pt x="27124" y="4129"/>
                    <a:pt x="27147" y="4143"/>
                  </a:cubicBezTo>
                  <a:cubicBezTo>
                    <a:pt x="27148" y="4144"/>
                    <a:pt x="27151" y="4145"/>
                    <a:pt x="27153" y="4145"/>
                  </a:cubicBezTo>
                  <a:cubicBezTo>
                    <a:pt x="27162" y="4145"/>
                    <a:pt x="27176" y="4141"/>
                    <a:pt x="27180" y="4136"/>
                  </a:cubicBezTo>
                  <a:cubicBezTo>
                    <a:pt x="27185" y="4129"/>
                    <a:pt x="27181" y="4115"/>
                    <a:pt x="27175" y="4107"/>
                  </a:cubicBezTo>
                  <a:cubicBezTo>
                    <a:pt x="27169" y="4101"/>
                    <a:pt x="27155" y="4098"/>
                    <a:pt x="27144" y="4096"/>
                  </a:cubicBezTo>
                  <a:lnTo>
                    <a:pt x="27044" y="4075"/>
                  </a:lnTo>
                  <a:cubicBezTo>
                    <a:pt x="27092" y="4039"/>
                    <a:pt x="27080" y="3988"/>
                    <a:pt x="27014" y="3961"/>
                  </a:cubicBezTo>
                  <a:lnTo>
                    <a:pt x="27066" y="3875"/>
                  </a:lnTo>
                  <a:lnTo>
                    <a:pt x="27083" y="3844"/>
                  </a:lnTo>
                  <a:cubicBezTo>
                    <a:pt x="27091" y="3832"/>
                    <a:pt x="27106" y="3826"/>
                    <a:pt x="27126" y="3826"/>
                  </a:cubicBezTo>
                  <a:cubicBezTo>
                    <a:pt x="27157" y="3826"/>
                    <a:pt x="27199" y="3841"/>
                    <a:pt x="27239" y="3870"/>
                  </a:cubicBezTo>
                  <a:lnTo>
                    <a:pt x="27312" y="3874"/>
                  </a:lnTo>
                  <a:cubicBezTo>
                    <a:pt x="27313" y="3874"/>
                    <a:pt x="27313" y="3874"/>
                    <a:pt x="27314" y="3874"/>
                  </a:cubicBezTo>
                  <a:cubicBezTo>
                    <a:pt x="27337" y="3874"/>
                    <a:pt x="27369" y="3848"/>
                    <a:pt x="27385" y="3848"/>
                  </a:cubicBezTo>
                  <a:cubicBezTo>
                    <a:pt x="27387" y="3848"/>
                    <a:pt x="27388" y="3849"/>
                    <a:pt x="27389" y="3849"/>
                  </a:cubicBezTo>
                  <a:cubicBezTo>
                    <a:pt x="27440" y="3872"/>
                    <a:pt x="27499" y="3900"/>
                    <a:pt x="27522" y="3939"/>
                  </a:cubicBezTo>
                  <a:cubicBezTo>
                    <a:pt x="27554" y="3998"/>
                    <a:pt x="27610" y="3998"/>
                    <a:pt x="27668" y="4009"/>
                  </a:cubicBezTo>
                  <a:lnTo>
                    <a:pt x="27717" y="4020"/>
                  </a:lnTo>
                  <a:cubicBezTo>
                    <a:pt x="27781" y="3997"/>
                    <a:pt x="27844" y="3927"/>
                    <a:pt x="27838" y="3908"/>
                  </a:cubicBezTo>
                  <a:cubicBezTo>
                    <a:pt x="27835" y="3901"/>
                    <a:pt x="27842" y="3899"/>
                    <a:pt x="27854" y="3899"/>
                  </a:cubicBezTo>
                  <a:cubicBezTo>
                    <a:pt x="27873" y="3899"/>
                    <a:pt x="27903" y="3906"/>
                    <a:pt x="27920" y="3913"/>
                  </a:cubicBezTo>
                  <a:cubicBezTo>
                    <a:pt x="27923" y="3914"/>
                    <a:pt x="27927" y="3915"/>
                    <a:pt x="27932" y="3915"/>
                  </a:cubicBezTo>
                  <a:cubicBezTo>
                    <a:pt x="27972" y="3915"/>
                    <a:pt x="28069" y="3875"/>
                    <a:pt x="28100" y="3856"/>
                  </a:cubicBezTo>
                  <a:cubicBezTo>
                    <a:pt x="28102" y="3855"/>
                    <a:pt x="28105" y="3854"/>
                    <a:pt x="28109" y="3854"/>
                  </a:cubicBezTo>
                  <a:cubicBezTo>
                    <a:pt x="28152" y="3854"/>
                    <a:pt x="28258" y="3969"/>
                    <a:pt x="28314" y="3979"/>
                  </a:cubicBezTo>
                  <a:cubicBezTo>
                    <a:pt x="28319" y="3980"/>
                    <a:pt x="28324" y="3980"/>
                    <a:pt x="28328" y="3980"/>
                  </a:cubicBezTo>
                  <a:cubicBezTo>
                    <a:pt x="28368" y="3980"/>
                    <a:pt x="28347" y="3939"/>
                    <a:pt x="28325" y="3920"/>
                  </a:cubicBezTo>
                  <a:cubicBezTo>
                    <a:pt x="28300" y="3899"/>
                    <a:pt x="28306" y="3879"/>
                    <a:pt x="28341" y="3875"/>
                  </a:cubicBezTo>
                  <a:lnTo>
                    <a:pt x="28358" y="3879"/>
                  </a:lnTo>
                  <a:cubicBezTo>
                    <a:pt x="28380" y="3884"/>
                    <a:pt x="28402" y="3894"/>
                    <a:pt x="28422" y="3905"/>
                  </a:cubicBezTo>
                  <a:cubicBezTo>
                    <a:pt x="28473" y="3933"/>
                    <a:pt x="28488" y="3943"/>
                    <a:pt x="28535" y="3943"/>
                  </a:cubicBezTo>
                  <a:cubicBezTo>
                    <a:pt x="28556" y="3943"/>
                    <a:pt x="28582" y="3942"/>
                    <a:pt x="28620" y="3939"/>
                  </a:cubicBezTo>
                  <a:lnTo>
                    <a:pt x="28711" y="3931"/>
                  </a:lnTo>
                  <a:cubicBezTo>
                    <a:pt x="28750" y="3950"/>
                    <a:pt x="28800" y="3959"/>
                    <a:pt x="28849" y="3959"/>
                  </a:cubicBezTo>
                  <a:cubicBezTo>
                    <a:pt x="28897" y="3959"/>
                    <a:pt x="28945" y="3950"/>
                    <a:pt x="28979" y="3931"/>
                  </a:cubicBezTo>
                  <a:lnTo>
                    <a:pt x="29020" y="3879"/>
                  </a:lnTo>
                  <a:cubicBezTo>
                    <a:pt x="29028" y="3870"/>
                    <a:pt x="29052" y="3861"/>
                    <a:pt x="29051" y="3858"/>
                  </a:cubicBezTo>
                  <a:cubicBezTo>
                    <a:pt x="29043" y="3832"/>
                    <a:pt x="28996" y="3814"/>
                    <a:pt x="28958" y="3814"/>
                  </a:cubicBezTo>
                  <a:cubicBezTo>
                    <a:pt x="28938" y="3814"/>
                    <a:pt x="28920" y="3819"/>
                    <a:pt x="28911" y="3831"/>
                  </a:cubicBezTo>
                  <a:lnTo>
                    <a:pt x="28896" y="3850"/>
                  </a:lnTo>
                  <a:cubicBezTo>
                    <a:pt x="28899" y="3876"/>
                    <a:pt x="28856" y="3895"/>
                    <a:pt x="28835" y="3895"/>
                  </a:cubicBezTo>
                  <a:cubicBezTo>
                    <a:pt x="28832" y="3895"/>
                    <a:pt x="28829" y="3895"/>
                    <a:pt x="28828" y="3894"/>
                  </a:cubicBezTo>
                  <a:cubicBezTo>
                    <a:pt x="28810" y="3887"/>
                    <a:pt x="28773" y="3879"/>
                    <a:pt x="28742" y="3875"/>
                  </a:cubicBezTo>
                  <a:lnTo>
                    <a:pt x="28721" y="3869"/>
                  </a:lnTo>
                  <a:cubicBezTo>
                    <a:pt x="28711" y="3866"/>
                    <a:pt x="28700" y="3851"/>
                    <a:pt x="28694" y="3851"/>
                  </a:cubicBezTo>
                  <a:cubicBezTo>
                    <a:pt x="28694" y="3851"/>
                    <a:pt x="28694" y="3851"/>
                    <a:pt x="28694" y="3851"/>
                  </a:cubicBezTo>
                  <a:cubicBezTo>
                    <a:pt x="28664" y="3862"/>
                    <a:pt x="28686" y="3912"/>
                    <a:pt x="28648" y="3912"/>
                  </a:cubicBezTo>
                  <a:cubicBezTo>
                    <a:pt x="28644" y="3912"/>
                    <a:pt x="28639" y="3911"/>
                    <a:pt x="28633" y="3910"/>
                  </a:cubicBezTo>
                  <a:lnTo>
                    <a:pt x="28609" y="3905"/>
                  </a:lnTo>
                  <a:cubicBezTo>
                    <a:pt x="28591" y="3876"/>
                    <a:pt x="28519" y="3876"/>
                    <a:pt x="28505" y="3860"/>
                  </a:cubicBezTo>
                  <a:cubicBezTo>
                    <a:pt x="28491" y="3845"/>
                    <a:pt x="28457" y="3828"/>
                    <a:pt x="28429" y="3819"/>
                  </a:cubicBezTo>
                  <a:lnTo>
                    <a:pt x="28419" y="3828"/>
                  </a:lnTo>
                  <a:lnTo>
                    <a:pt x="28370" y="3869"/>
                  </a:lnTo>
                  <a:cubicBezTo>
                    <a:pt x="28308" y="3856"/>
                    <a:pt x="28258" y="3805"/>
                    <a:pt x="28258" y="3792"/>
                  </a:cubicBezTo>
                  <a:cubicBezTo>
                    <a:pt x="28258" y="3780"/>
                    <a:pt x="28292" y="3773"/>
                    <a:pt x="28339" y="3773"/>
                  </a:cubicBezTo>
                  <a:cubicBezTo>
                    <a:pt x="28351" y="3773"/>
                    <a:pt x="28364" y="3773"/>
                    <a:pt x="28377" y="3774"/>
                  </a:cubicBezTo>
                  <a:lnTo>
                    <a:pt x="28433" y="3730"/>
                  </a:lnTo>
                  <a:cubicBezTo>
                    <a:pt x="28441" y="3722"/>
                    <a:pt x="28464" y="3715"/>
                    <a:pt x="28488" y="3715"/>
                  </a:cubicBezTo>
                  <a:cubicBezTo>
                    <a:pt x="28523" y="3715"/>
                    <a:pt x="28563" y="3730"/>
                    <a:pt x="28571" y="3778"/>
                  </a:cubicBezTo>
                  <a:cubicBezTo>
                    <a:pt x="28571" y="3781"/>
                    <a:pt x="28595" y="3786"/>
                    <a:pt x="28608" y="3786"/>
                  </a:cubicBezTo>
                  <a:cubicBezTo>
                    <a:pt x="28613" y="3786"/>
                    <a:pt x="28617" y="3786"/>
                    <a:pt x="28618" y="3784"/>
                  </a:cubicBezTo>
                  <a:cubicBezTo>
                    <a:pt x="28639" y="3763"/>
                    <a:pt x="28669" y="3752"/>
                    <a:pt x="28695" y="3752"/>
                  </a:cubicBezTo>
                  <a:cubicBezTo>
                    <a:pt x="28710" y="3752"/>
                    <a:pt x="28723" y="3755"/>
                    <a:pt x="28733" y="3763"/>
                  </a:cubicBezTo>
                  <a:lnTo>
                    <a:pt x="28768" y="3792"/>
                  </a:lnTo>
                  <a:cubicBezTo>
                    <a:pt x="28784" y="3844"/>
                    <a:pt x="28823" y="3882"/>
                    <a:pt x="28836" y="3882"/>
                  </a:cubicBezTo>
                  <a:cubicBezTo>
                    <a:pt x="28848" y="3882"/>
                    <a:pt x="28882" y="3757"/>
                    <a:pt x="28881" y="3712"/>
                  </a:cubicBezTo>
                  <a:cubicBezTo>
                    <a:pt x="28880" y="3678"/>
                    <a:pt x="28893" y="3655"/>
                    <a:pt x="28911" y="3655"/>
                  </a:cubicBezTo>
                  <a:cubicBezTo>
                    <a:pt x="28916" y="3655"/>
                    <a:pt x="28921" y="3657"/>
                    <a:pt x="28926" y="3660"/>
                  </a:cubicBezTo>
                  <a:cubicBezTo>
                    <a:pt x="28946" y="3640"/>
                    <a:pt x="28963" y="3632"/>
                    <a:pt x="28979" y="3632"/>
                  </a:cubicBezTo>
                  <a:cubicBezTo>
                    <a:pt x="29005" y="3632"/>
                    <a:pt x="29026" y="3652"/>
                    <a:pt x="29046" y="3673"/>
                  </a:cubicBezTo>
                  <a:cubicBezTo>
                    <a:pt x="29061" y="3687"/>
                    <a:pt x="29062" y="3710"/>
                    <a:pt x="29076" y="3725"/>
                  </a:cubicBezTo>
                  <a:lnTo>
                    <a:pt x="29082" y="3730"/>
                  </a:lnTo>
                  <a:cubicBezTo>
                    <a:pt x="29107" y="3723"/>
                    <a:pt x="29143" y="3687"/>
                    <a:pt x="29163" y="3651"/>
                  </a:cubicBezTo>
                  <a:lnTo>
                    <a:pt x="29184" y="3644"/>
                  </a:lnTo>
                  <a:cubicBezTo>
                    <a:pt x="29209" y="3635"/>
                    <a:pt x="29236" y="3630"/>
                    <a:pt x="29262" y="3630"/>
                  </a:cubicBezTo>
                  <a:cubicBezTo>
                    <a:pt x="29337" y="3630"/>
                    <a:pt x="29409" y="3665"/>
                    <a:pt x="29435" y="3715"/>
                  </a:cubicBezTo>
                  <a:lnTo>
                    <a:pt x="29439" y="3722"/>
                  </a:lnTo>
                  <a:cubicBezTo>
                    <a:pt x="29424" y="3736"/>
                    <a:pt x="29430" y="3748"/>
                    <a:pt x="29455" y="3750"/>
                  </a:cubicBezTo>
                  <a:lnTo>
                    <a:pt x="29475" y="3746"/>
                  </a:lnTo>
                  <a:lnTo>
                    <a:pt x="29497" y="3742"/>
                  </a:lnTo>
                  <a:cubicBezTo>
                    <a:pt x="29500" y="3741"/>
                    <a:pt x="29504" y="3740"/>
                    <a:pt x="29509" y="3740"/>
                  </a:cubicBezTo>
                  <a:cubicBezTo>
                    <a:pt x="29536" y="3740"/>
                    <a:pt x="29573" y="3773"/>
                    <a:pt x="29594" y="3822"/>
                  </a:cubicBezTo>
                  <a:lnTo>
                    <a:pt x="29494" y="3828"/>
                  </a:lnTo>
                  <a:lnTo>
                    <a:pt x="29493" y="3828"/>
                  </a:lnTo>
                  <a:cubicBezTo>
                    <a:pt x="29492" y="3840"/>
                    <a:pt x="29555" y="3850"/>
                    <a:pt x="29579" y="3850"/>
                  </a:cubicBezTo>
                  <a:cubicBezTo>
                    <a:pt x="29604" y="3850"/>
                    <a:pt x="29638" y="3803"/>
                    <a:pt x="29657" y="3745"/>
                  </a:cubicBezTo>
                  <a:lnTo>
                    <a:pt x="29749" y="3731"/>
                  </a:lnTo>
                  <a:cubicBezTo>
                    <a:pt x="29796" y="3725"/>
                    <a:pt x="29848" y="3716"/>
                    <a:pt x="29856" y="3685"/>
                  </a:cubicBezTo>
                  <a:cubicBezTo>
                    <a:pt x="29866" y="3643"/>
                    <a:pt x="29886" y="3630"/>
                    <a:pt x="29910" y="3630"/>
                  </a:cubicBezTo>
                  <a:cubicBezTo>
                    <a:pt x="29931" y="3630"/>
                    <a:pt x="29954" y="3640"/>
                    <a:pt x="29976" y="3650"/>
                  </a:cubicBezTo>
                  <a:cubicBezTo>
                    <a:pt x="29998" y="3660"/>
                    <a:pt x="30016" y="3667"/>
                    <a:pt x="30029" y="3667"/>
                  </a:cubicBezTo>
                  <a:cubicBezTo>
                    <a:pt x="30047" y="3667"/>
                    <a:pt x="30057" y="3654"/>
                    <a:pt x="30058" y="3619"/>
                  </a:cubicBezTo>
                  <a:cubicBezTo>
                    <a:pt x="30058" y="3613"/>
                    <a:pt x="30093" y="3612"/>
                    <a:pt x="30104" y="3602"/>
                  </a:cubicBezTo>
                  <a:lnTo>
                    <a:pt x="30157" y="3556"/>
                  </a:lnTo>
                  <a:cubicBezTo>
                    <a:pt x="30202" y="3587"/>
                    <a:pt x="30229" y="3634"/>
                    <a:pt x="30226" y="3642"/>
                  </a:cubicBezTo>
                  <a:cubicBezTo>
                    <a:pt x="30220" y="3650"/>
                    <a:pt x="30241" y="3658"/>
                    <a:pt x="30269" y="3658"/>
                  </a:cubicBezTo>
                  <a:lnTo>
                    <a:pt x="30288" y="3666"/>
                  </a:lnTo>
                  <a:cubicBezTo>
                    <a:pt x="30305" y="3673"/>
                    <a:pt x="30310" y="3695"/>
                    <a:pt x="30323" y="3709"/>
                  </a:cubicBezTo>
                  <a:cubicBezTo>
                    <a:pt x="30334" y="3722"/>
                    <a:pt x="30352" y="3728"/>
                    <a:pt x="30367" y="3728"/>
                  </a:cubicBezTo>
                  <a:cubicBezTo>
                    <a:pt x="30383" y="3728"/>
                    <a:pt x="30396" y="3722"/>
                    <a:pt x="30395" y="3711"/>
                  </a:cubicBezTo>
                  <a:lnTo>
                    <a:pt x="30383" y="3615"/>
                  </a:lnTo>
                  <a:cubicBezTo>
                    <a:pt x="30423" y="3604"/>
                    <a:pt x="30457" y="3599"/>
                    <a:pt x="30483" y="3599"/>
                  </a:cubicBezTo>
                  <a:cubicBezTo>
                    <a:pt x="30527" y="3599"/>
                    <a:pt x="30546" y="3614"/>
                    <a:pt x="30529" y="3639"/>
                  </a:cubicBezTo>
                  <a:lnTo>
                    <a:pt x="30504" y="3656"/>
                  </a:lnTo>
                  <a:cubicBezTo>
                    <a:pt x="30454" y="3694"/>
                    <a:pt x="30474" y="3723"/>
                    <a:pt x="30516" y="3742"/>
                  </a:cubicBezTo>
                  <a:lnTo>
                    <a:pt x="30546" y="3757"/>
                  </a:lnTo>
                  <a:cubicBezTo>
                    <a:pt x="30596" y="3757"/>
                    <a:pt x="30614" y="3723"/>
                    <a:pt x="30588" y="3682"/>
                  </a:cubicBezTo>
                  <a:lnTo>
                    <a:pt x="30616" y="3604"/>
                  </a:lnTo>
                  <a:cubicBezTo>
                    <a:pt x="30617" y="3602"/>
                    <a:pt x="30620" y="3601"/>
                    <a:pt x="30626" y="3601"/>
                  </a:cubicBezTo>
                  <a:cubicBezTo>
                    <a:pt x="30647" y="3601"/>
                    <a:pt x="30698" y="3617"/>
                    <a:pt x="30730" y="3632"/>
                  </a:cubicBezTo>
                  <a:cubicBezTo>
                    <a:pt x="30740" y="3636"/>
                    <a:pt x="30747" y="3638"/>
                    <a:pt x="30753" y="3638"/>
                  </a:cubicBezTo>
                  <a:cubicBezTo>
                    <a:pt x="30787" y="3638"/>
                    <a:pt x="30772" y="3578"/>
                    <a:pt x="30808" y="3573"/>
                  </a:cubicBezTo>
                  <a:cubicBezTo>
                    <a:pt x="30812" y="3572"/>
                    <a:pt x="30816" y="3572"/>
                    <a:pt x="30820" y="3572"/>
                  </a:cubicBezTo>
                  <a:cubicBezTo>
                    <a:pt x="30830" y="3572"/>
                    <a:pt x="30840" y="3573"/>
                    <a:pt x="30844" y="3577"/>
                  </a:cubicBezTo>
                  <a:cubicBezTo>
                    <a:pt x="30865" y="3594"/>
                    <a:pt x="30889" y="3615"/>
                    <a:pt x="30896" y="3637"/>
                  </a:cubicBezTo>
                  <a:lnTo>
                    <a:pt x="30900" y="3650"/>
                  </a:lnTo>
                  <a:cubicBezTo>
                    <a:pt x="30882" y="3666"/>
                    <a:pt x="30979" y="3730"/>
                    <a:pt x="31029" y="3730"/>
                  </a:cubicBezTo>
                  <a:cubicBezTo>
                    <a:pt x="31030" y="3730"/>
                    <a:pt x="31031" y="3730"/>
                    <a:pt x="31032" y="3730"/>
                  </a:cubicBezTo>
                  <a:cubicBezTo>
                    <a:pt x="31081" y="3726"/>
                    <a:pt x="31106" y="3700"/>
                    <a:pt x="31089" y="3673"/>
                  </a:cubicBezTo>
                  <a:lnTo>
                    <a:pt x="31049" y="3665"/>
                  </a:lnTo>
                  <a:lnTo>
                    <a:pt x="31033" y="3663"/>
                  </a:lnTo>
                  <a:cubicBezTo>
                    <a:pt x="31022" y="3640"/>
                    <a:pt x="31101" y="3579"/>
                    <a:pt x="31138" y="3560"/>
                  </a:cubicBezTo>
                  <a:cubicBezTo>
                    <a:pt x="31147" y="3556"/>
                    <a:pt x="31154" y="3554"/>
                    <a:pt x="31160" y="3554"/>
                  </a:cubicBezTo>
                  <a:cubicBezTo>
                    <a:pt x="31180" y="3554"/>
                    <a:pt x="31184" y="3578"/>
                    <a:pt x="31167" y="3617"/>
                  </a:cubicBezTo>
                  <a:lnTo>
                    <a:pt x="31243" y="3637"/>
                  </a:lnTo>
                  <a:cubicBezTo>
                    <a:pt x="31265" y="3644"/>
                    <a:pt x="31282" y="3665"/>
                    <a:pt x="31305" y="3666"/>
                  </a:cubicBezTo>
                  <a:lnTo>
                    <a:pt x="31357" y="3671"/>
                  </a:lnTo>
                  <a:cubicBezTo>
                    <a:pt x="31391" y="3641"/>
                    <a:pt x="31368" y="3591"/>
                    <a:pt x="31347" y="3591"/>
                  </a:cubicBezTo>
                  <a:cubicBezTo>
                    <a:pt x="31346" y="3591"/>
                    <a:pt x="31344" y="3592"/>
                    <a:pt x="31343" y="3592"/>
                  </a:cubicBezTo>
                  <a:cubicBezTo>
                    <a:pt x="31340" y="3593"/>
                    <a:pt x="31334" y="3594"/>
                    <a:pt x="31328" y="3594"/>
                  </a:cubicBezTo>
                  <a:cubicBezTo>
                    <a:pt x="31289" y="3594"/>
                    <a:pt x="31206" y="3577"/>
                    <a:pt x="31219" y="3553"/>
                  </a:cubicBezTo>
                  <a:cubicBezTo>
                    <a:pt x="31224" y="3542"/>
                    <a:pt x="31234" y="3537"/>
                    <a:pt x="31245" y="3537"/>
                  </a:cubicBezTo>
                  <a:cubicBezTo>
                    <a:pt x="31262" y="3537"/>
                    <a:pt x="31284" y="3549"/>
                    <a:pt x="31303" y="3572"/>
                  </a:cubicBezTo>
                  <a:lnTo>
                    <a:pt x="31323" y="3571"/>
                  </a:lnTo>
                  <a:lnTo>
                    <a:pt x="31357" y="3567"/>
                  </a:lnTo>
                  <a:cubicBezTo>
                    <a:pt x="31393" y="3567"/>
                    <a:pt x="31457" y="3526"/>
                    <a:pt x="31470" y="3510"/>
                  </a:cubicBezTo>
                  <a:cubicBezTo>
                    <a:pt x="31474" y="3505"/>
                    <a:pt x="31479" y="3503"/>
                    <a:pt x="31484" y="3503"/>
                  </a:cubicBezTo>
                  <a:cubicBezTo>
                    <a:pt x="31498" y="3503"/>
                    <a:pt x="31513" y="3514"/>
                    <a:pt x="31518" y="3522"/>
                  </a:cubicBezTo>
                  <a:cubicBezTo>
                    <a:pt x="31523" y="3534"/>
                    <a:pt x="31598" y="3540"/>
                    <a:pt x="31639" y="3540"/>
                  </a:cubicBezTo>
                  <a:cubicBezTo>
                    <a:pt x="31645" y="3540"/>
                    <a:pt x="31650" y="3540"/>
                    <a:pt x="31654" y="3540"/>
                  </a:cubicBezTo>
                  <a:cubicBezTo>
                    <a:pt x="31687" y="3537"/>
                    <a:pt x="31722" y="3532"/>
                    <a:pt x="31732" y="3530"/>
                  </a:cubicBezTo>
                  <a:lnTo>
                    <a:pt x="31742" y="3526"/>
                  </a:lnTo>
                  <a:cubicBezTo>
                    <a:pt x="31800" y="3501"/>
                    <a:pt x="31828" y="3489"/>
                    <a:pt x="31855" y="3489"/>
                  </a:cubicBezTo>
                  <a:cubicBezTo>
                    <a:pt x="31876" y="3489"/>
                    <a:pt x="31898" y="3497"/>
                    <a:pt x="31935" y="3511"/>
                  </a:cubicBezTo>
                  <a:lnTo>
                    <a:pt x="31959" y="3520"/>
                  </a:lnTo>
                  <a:cubicBezTo>
                    <a:pt x="31963" y="3522"/>
                    <a:pt x="31967" y="3522"/>
                    <a:pt x="31971" y="3522"/>
                  </a:cubicBezTo>
                  <a:cubicBezTo>
                    <a:pt x="31992" y="3522"/>
                    <a:pt x="32014" y="3507"/>
                    <a:pt x="32016" y="3501"/>
                  </a:cubicBezTo>
                  <a:cubicBezTo>
                    <a:pt x="32019" y="3495"/>
                    <a:pt x="32028" y="3491"/>
                    <a:pt x="32038" y="3491"/>
                  </a:cubicBezTo>
                  <a:cubicBezTo>
                    <a:pt x="32040" y="3491"/>
                    <a:pt x="32043" y="3491"/>
                    <a:pt x="32045" y="3491"/>
                  </a:cubicBezTo>
                  <a:lnTo>
                    <a:pt x="32048" y="3497"/>
                  </a:lnTo>
                  <a:cubicBezTo>
                    <a:pt x="32056" y="3508"/>
                    <a:pt x="32043" y="3537"/>
                    <a:pt x="32061" y="3537"/>
                  </a:cubicBezTo>
                  <a:cubicBezTo>
                    <a:pt x="32067" y="3537"/>
                    <a:pt x="32076" y="3534"/>
                    <a:pt x="32091" y="3525"/>
                  </a:cubicBezTo>
                  <a:lnTo>
                    <a:pt x="32141" y="3497"/>
                  </a:lnTo>
                  <a:cubicBezTo>
                    <a:pt x="32177" y="3517"/>
                    <a:pt x="32215" y="3531"/>
                    <a:pt x="32232" y="3531"/>
                  </a:cubicBezTo>
                  <a:cubicBezTo>
                    <a:pt x="32236" y="3531"/>
                    <a:pt x="32239" y="3531"/>
                    <a:pt x="32240" y="3529"/>
                  </a:cubicBezTo>
                  <a:lnTo>
                    <a:pt x="32247" y="3521"/>
                  </a:lnTo>
                  <a:cubicBezTo>
                    <a:pt x="32288" y="3483"/>
                    <a:pt x="32327" y="3449"/>
                    <a:pt x="32378" y="3449"/>
                  </a:cubicBezTo>
                  <a:cubicBezTo>
                    <a:pt x="32404" y="3449"/>
                    <a:pt x="32433" y="3458"/>
                    <a:pt x="32466" y="3478"/>
                  </a:cubicBezTo>
                  <a:lnTo>
                    <a:pt x="32502" y="3500"/>
                  </a:lnTo>
                  <a:cubicBezTo>
                    <a:pt x="32624" y="3474"/>
                    <a:pt x="32788" y="3443"/>
                    <a:pt x="32865" y="3432"/>
                  </a:cubicBezTo>
                  <a:lnTo>
                    <a:pt x="32931" y="3403"/>
                  </a:lnTo>
                  <a:cubicBezTo>
                    <a:pt x="32977" y="3383"/>
                    <a:pt x="33028" y="3366"/>
                    <a:pt x="33079" y="3357"/>
                  </a:cubicBezTo>
                  <a:lnTo>
                    <a:pt x="33107" y="3352"/>
                  </a:lnTo>
                  <a:cubicBezTo>
                    <a:pt x="33140" y="3372"/>
                    <a:pt x="33204" y="3408"/>
                    <a:pt x="33253" y="3432"/>
                  </a:cubicBezTo>
                  <a:lnTo>
                    <a:pt x="33273" y="3394"/>
                  </a:lnTo>
                  <a:cubicBezTo>
                    <a:pt x="33288" y="3367"/>
                    <a:pt x="33295" y="3354"/>
                    <a:pt x="33327" y="3354"/>
                  </a:cubicBezTo>
                  <a:cubicBezTo>
                    <a:pt x="33330" y="3354"/>
                    <a:pt x="33332" y="3355"/>
                    <a:pt x="33335" y="3355"/>
                  </a:cubicBezTo>
                  <a:lnTo>
                    <a:pt x="33377" y="3357"/>
                  </a:lnTo>
                  <a:cubicBezTo>
                    <a:pt x="33435" y="3357"/>
                    <a:pt x="33470" y="3329"/>
                    <a:pt x="33454" y="3295"/>
                  </a:cubicBezTo>
                  <a:lnTo>
                    <a:pt x="33446" y="3295"/>
                  </a:lnTo>
                  <a:cubicBezTo>
                    <a:pt x="33443" y="3295"/>
                    <a:pt x="33439" y="3295"/>
                    <a:pt x="33436" y="3295"/>
                  </a:cubicBezTo>
                  <a:cubicBezTo>
                    <a:pt x="33384" y="3295"/>
                    <a:pt x="33389" y="3264"/>
                    <a:pt x="33393" y="3234"/>
                  </a:cubicBezTo>
                  <a:cubicBezTo>
                    <a:pt x="33394" y="3223"/>
                    <a:pt x="33414" y="3201"/>
                    <a:pt x="33415" y="3201"/>
                  </a:cubicBezTo>
                  <a:cubicBezTo>
                    <a:pt x="33443" y="3212"/>
                    <a:pt x="33471" y="3222"/>
                    <a:pt x="33492" y="3237"/>
                  </a:cubicBezTo>
                  <a:cubicBezTo>
                    <a:pt x="33503" y="3245"/>
                    <a:pt x="33496" y="3272"/>
                    <a:pt x="33508" y="3278"/>
                  </a:cubicBezTo>
                  <a:lnTo>
                    <a:pt x="33525" y="3286"/>
                  </a:lnTo>
                  <a:cubicBezTo>
                    <a:pt x="33551" y="3286"/>
                    <a:pt x="33578" y="3270"/>
                    <a:pt x="33584" y="3253"/>
                  </a:cubicBezTo>
                  <a:lnTo>
                    <a:pt x="33577" y="3245"/>
                  </a:lnTo>
                  <a:cubicBezTo>
                    <a:pt x="33543" y="3213"/>
                    <a:pt x="33505" y="3186"/>
                    <a:pt x="33470" y="3155"/>
                  </a:cubicBezTo>
                  <a:cubicBezTo>
                    <a:pt x="33464" y="3149"/>
                    <a:pt x="33464" y="3135"/>
                    <a:pt x="33467" y="3125"/>
                  </a:cubicBezTo>
                  <a:lnTo>
                    <a:pt x="33470" y="3119"/>
                  </a:lnTo>
                  <a:cubicBezTo>
                    <a:pt x="33470" y="3119"/>
                    <a:pt x="33471" y="3119"/>
                    <a:pt x="33472" y="3119"/>
                  </a:cubicBezTo>
                  <a:cubicBezTo>
                    <a:pt x="33486" y="3119"/>
                    <a:pt x="33546" y="3155"/>
                    <a:pt x="33584" y="3155"/>
                  </a:cubicBezTo>
                  <a:cubicBezTo>
                    <a:pt x="33591" y="3155"/>
                    <a:pt x="33597" y="3154"/>
                    <a:pt x="33602" y="3151"/>
                  </a:cubicBezTo>
                  <a:cubicBezTo>
                    <a:pt x="33606" y="3149"/>
                    <a:pt x="33610" y="3148"/>
                    <a:pt x="33613" y="3148"/>
                  </a:cubicBezTo>
                  <a:cubicBezTo>
                    <a:pt x="33638" y="3148"/>
                    <a:pt x="33645" y="3202"/>
                    <a:pt x="33638" y="3232"/>
                  </a:cubicBezTo>
                  <a:cubicBezTo>
                    <a:pt x="33633" y="3252"/>
                    <a:pt x="33656" y="3259"/>
                    <a:pt x="33679" y="3259"/>
                  </a:cubicBezTo>
                  <a:cubicBezTo>
                    <a:pt x="33693" y="3259"/>
                    <a:pt x="33708" y="3257"/>
                    <a:pt x="33716" y="3253"/>
                  </a:cubicBezTo>
                  <a:cubicBezTo>
                    <a:pt x="33719" y="3252"/>
                    <a:pt x="33722" y="3251"/>
                    <a:pt x="33725" y="3251"/>
                  </a:cubicBezTo>
                  <a:cubicBezTo>
                    <a:pt x="33752" y="3251"/>
                    <a:pt x="33803" y="3285"/>
                    <a:pt x="33821" y="3298"/>
                  </a:cubicBezTo>
                  <a:cubicBezTo>
                    <a:pt x="33836" y="3308"/>
                    <a:pt x="33855" y="3311"/>
                    <a:pt x="33867" y="3311"/>
                  </a:cubicBezTo>
                  <a:cubicBezTo>
                    <a:pt x="33872" y="3311"/>
                    <a:pt x="33876" y="3311"/>
                    <a:pt x="33878" y="3309"/>
                  </a:cubicBezTo>
                  <a:cubicBezTo>
                    <a:pt x="33882" y="3305"/>
                    <a:pt x="33896" y="3272"/>
                    <a:pt x="33908" y="3234"/>
                  </a:cubicBezTo>
                  <a:lnTo>
                    <a:pt x="34006" y="3229"/>
                  </a:lnTo>
                  <a:cubicBezTo>
                    <a:pt x="34050" y="3227"/>
                    <a:pt x="34036" y="3212"/>
                    <a:pt x="34017" y="3193"/>
                  </a:cubicBezTo>
                  <a:cubicBezTo>
                    <a:pt x="34006" y="3183"/>
                    <a:pt x="34001" y="3166"/>
                    <a:pt x="34004" y="3152"/>
                  </a:cubicBezTo>
                  <a:cubicBezTo>
                    <a:pt x="34009" y="3120"/>
                    <a:pt x="34111" y="3124"/>
                    <a:pt x="34053" y="3062"/>
                  </a:cubicBezTo>
                  <a:lnTo>
                    <a:pt x="34042" y="3049"/>
                  </a:lnTo>
                  <a:cubicBezTo>
                    <a:pt x="34086" y="3005"/>
                    <a:pt x="34143" y="2957"/>
                    <a:pt x="34157" y="2956"/>
                  </a:cubicBezTo>
                  <a:cubicBezTo>
                    <a:pt x="34158" y="2956"/>
                    <a:pt x="34158" y="2956"/>
                    <a:pt x="34158" y="2956"/>
                  </a:cubicBezTo>
                  <a:cubicBezTo>
                    <a:pt x="34171" y="2956"/>
                    <a:pt x="34186" y="2976"/>
                    <a:pt x="34191" y="3000"/>
                  </a:cubicBezTo>
                  <a:lnTo>
                    <a:pt x="34181" y="3006"/>
                  </a:lnTo>
                  <a:cubicBezTo>
                    <a:pt x="34085" y="3065"/>
                    <a:pt x="34124" y="3146"/>
                    <a:pt x="34124" y="3219"/>
                  </a:cubicBezTo>
                  <a:lnTo>
                    <a:pt x="34124" y="3223"/>
                  </a:lnTo>
                  <a:cubicBezTo>
                    <a:pt x="34125" y="3224"/>
                    <a:pt x="34127" y="3224"/>
                    <a:pt x="34128" y="3224"/>
                  </a:cubicBezTo>
                  <a:cubicBezTo>
                    <a:pt x="34139" y="3224"/>
                    <a:pt x="34161" y="3213"/>
                    <a:pt x="34171" y="3207"/>
                  </a:cubicBezTo>
                  <a:cubicBezTo>
                    <a:pt x="34172" y="3206"/>
                    <a:pt x="34174" y="3205"/>
                    <a:pt x="34176" y="3205"/>
                  </a:cubicBezTo>
                  <a:cubicBezTo>
                    <a:pt x="34191" y="3205"/>
                    <a:pt x="34220" y="3230"/>
                    <a:pt x="34229" y="3243"/>
                  </a:cubicBezTo>
                  <a:cubicBezTo>
                    <a:pt x="34232" y="3246"/>
                    <a:pt x="34235" y="3248"/>
                    <a:pt x="34239" y="3248"/>
                  </a:cubicBezTo>
                  <a:cubicBezTo>
                    <a:pt x="34251" y="3248"/>
                    <a:pt x="34268" y="3233"/>
                    <a:pt x="34284" y="3208"/>
                  </a:cubicBezTo>
                  <a:lnTo>
                    <a:pt x="34304" y="3204"/>
                  </a:lnTo>
                  <a:lnTo>
                    <a:pt x="34340" y="3196"/>
                  </a:lnTo>
                  <a:cubicBezTo>
                    <a:pt x="34370" y="3185"/>
                    <a:pt x="34449" y="3140"/>
                    <a:pt x="34483" y="3140"/>
                  </a:cubicBezTo>
                  <a:cubicBezTo>
                    <a:pt x="34490" y="3140"/>
                    <a:pt x="34495" y="3141"/>
                    <a:pt x="34498" y="3146"/>
                  </a:cubicBezTo>
                  <a:cubicBezTo>
                    <a:pt x="34503" y="3158"/>
                    <a:pt x="34518" y="3162"/>
                    <a:pt x="34534" y="3162"/>
                  </a:cubicBezTo>
                  <a:cubicBezTo>
                    <a:pt x="34554" y="3162"/>
                    <a:pt x="34576" y="3156"/>
                    <a:pt x="34586" y="3149"/>
                  </a:cubicBezTo>
                  <a:cubicBezTo>
                    <a:pt x="34605" y="3135"/>
                    <a:pt x="34566" y="3063"/>
                    <a:pt x="34574" y="3037"/>
                  </a:cubicBezTo>
                  <a:cubicBezTo>
                    <a:pt x="34580" y="3011"/>
                    <a:pt x="34653" y="2974"/>
                    <a:pt x="34684" y="2943"/>
                  </a:cubicBezTo>
                  <a:cubicBezTo>
                    <a:pt x="34693" y="2933"/>
                    <a:pt x="34713" y="2920"/>
                    <a:pt x="34735" y="2907"/>
                  </a:cubicBezTo>
                  <a:lnTo>
                    <a:pt x="34735" y="2907"/>
                  </a:lnTo>
                  <a:cubicBezTo>
                    <a:pt x="34744" y="2930"/>
                    <a:pt x="34738" y="2953"/>
                    <a:pt x="34718" y="2965"/>
                  </a:cubicBezTo>
                  <a:lnTo>
                    <a:pt x="34695" y="2983"/>
                  </a:lnTo>
                  <a:cubicBezTo>
                    <a:pt x="34689" y="2988"/>
                    <a:pt x="34692" y="3011"/>
                    <a:pt x="34695" y="3012"/>
                  </a:cubicBezTo>
                  <a:lnTo>
                    <a:pt x="34740" y="3024"/>
                  </a:lnTo>
                  <a:cubicBezTo>
                    <a:pt x="34751" y="3026"/>
                    <a:pt x="34763" y="3027"/>
                    <a:pt x="34774" y="3028"/>
                  </a:cubicBezTo>
                  <a:lnTo>
                    <a:pt x="34774" y="3028"/>
                  </a:lnTo>
                  <a:cubicBezTo>
                    <a:pt x="34767" y="2976"/>
                    <a:pt x="34764" y="2927"/>
                    <a:pt x="34767" y="2890"/>
                  </a:cubicBezTo>
                  <a:lnTo>
                    <a:pt x="34767" y="2890"/>
                  </a:lnTo>
                  <a:cubicBezTo>
                    <a:pt x="34756" y="2895"/>
                    <a:pt x="34745" y="2901"/>
                    <a:pt x="34735" y="2907"/>
                  </a:cubicBezTo>
                  <a:lnTo>
                    <a:pt x="34735" y="2907"/>
                  </a:lnTo>
                  <a:cubicBezTo>
                    <a:pt x="34732" y="2899"/>
                    <a:pt x="34727" y="2890"/>
                    <a:pt x="34720" y="2883"/>
                  </a:cubicBezTo>
                  <a:lnTo>
                    <a:pt x="34761" y="2846"/>
                  </a:lnTo>
                  <a:lnTo>
                    <a:pt x="34781" y="2827"/>
                  </a:lnTo>
                  <a:lnTo>
                    <a:pt x="34781" y="2827"/>
                  </a:lnTo>
                  <a:cubicBezTo>
                    <a:pt x="34773" y="2838"/>
                    <a:pt x="34769" y="2861"/>
                    <a:pt x="34767" y="2890"/>
                  </a:cubicBezTo>
                  <a:lnTo>
                    <a:pt x="34767" y="2890"/>
                  </a:lnTo>
                  <a:cubicBezTo>
                    <a:pt x="34795" y="2875"/>
                    <a:pt x="34822" y="2864"/>
                    <a:pt x="34831" y="2864"/>
                  </a:cubicBezTo>
                  <a:cubicBezTo>
                    <a:pt x="34834" y="2864"/>
                    <a:pt x="34835" y="2866"/>
                    <a:pt x="34833" y="2868"/>
                  </a:cubicBezTo>
                  <a:cubicBezTo>
                    <a:pt x="34821" y="2889"/>
                    <a:pt x="34849" y="2920"/>
                    <a:pt x="34867" y="2926"/>
                  </a:cubicBezTo>
                  <a:cubicBezTo>
                    <a:pt x="34883" y="2931"/>
                    <a:pt x="34865" y="2990"/>
                    <a:pt x="34853" y="3008"/>
                  </a:cubicBezTo>
                  <a:cubicBezTo>
                    <a:pt x="34846" y="3021"/>
                    <a:pt x="34820" y="3029"/>
                    <a:pt x="34788" y="3029"/>
                  </a:cubicBezTo>
                  <a:cubicBezTo>
                    <a:pt x="34783" y="3029"/>
                    <a:pt x="34778" y="3028"/>
                    <a:pt x="34774" y="3028"/>
                  </a:cubicBezTo>
                  <a:lnTo>
                    <a:pt x="34774" y="3028"/>
                  </a:lnTo>
                  <a:cubicBezTo>
                    <a:pt x="34777" y="3052"/>
                    <a:pt x="34781" y="3076"/>
                    <a:pt x="34786" y="3101"/>
                  </a:cubicBezTo>
                  <a:lnTo>
                    <a:pt x="34666" y="3116"/>
                  </a:lnTo>
                  <a:cubicBezTo>
                    <a:pt x="34662" y="3116"/>
                    <a:pt x="34658" y="3144"/>
                    <a:pt x="34661" y="3156"/>
                  </a:cubicBezTo>
                  <a:cubicBezTo>
                    <a:pt x="34662" y="3162"/>
                    <a:pt x="34682" y="3170"/>
                    <a:pt x="34688" y="3170"/>
                  </a:cubicBezTo>
                  <a:cubicBezTo>
                    <a:pt x="34689" y="3170"/>
                    <a:pt x="34690" y="3170"/>
                    <a:pt x="34690" y="3170"/>
                  </a:cubicBezTo>
                  <a:cubicBezTo>
                    <a:pt x="34761" y="3120"/>
                    <a:pt x="34875" y="3162"/>
                    <a:pt x="34936" y="3087"/>
                  </a:cubicBezTo>
                  <a:cubicBezTo>
                    <a:pt x="34960" y="3058"/>
                    <a:pt x="35012" y="3041"/>
                    <a:pt x="35053" y="3022"/>
                  </a:cubicBezTo>
                  <a:cubicBezTo>
                    <a:pt x="35063" y="3017"/>
                    <a:pt x="35072" y="3014"/>
                    <a:pt x="35081" y="3014"/>
                  </a:cubicBezTo>
                  <a:cubicBezTo>
                    <a:pt x="35096" y="3014"/>
                    <a:pt x="35108" y="3023"/>
                    <a:pt x="35121" y="3044"/>
                  </a:cubicBezTo>
                  <a:lnTo>
                    <a:pt x="35146" y="3087"/>
                  </a:lnTo>
                  <a:cubicBezTo>
                    <a:pt x="35219" y="3069"/>
                    <a:pt x="35279" y="3026"/>
                    <a:pt x="35279" y="3012"/>
                  </a:cubicBezTo>
                  <a:cubicBezTo>
                    <a:pt x="35279" y="3000"/>
                    <a:pt x="35331" y="2983"/>
                    <a:pt x="35351" y="2982"/>
                  </a:cubicBezTo>
                  <a:cubicBezTo>
                    <a:pt x="35371" y="2980"/>
                    <a:pt x="35387" y="2847"/>
                    <a:pt x="35387" y="2795"/>
                  </a:cubicBezTo>
                  <a:cubicBezTo>
                    <a:pt x="35387" y="2745"/>
                    <a:pt x="35367" y="2664"/>
                    <a:pt x="35348" y="2664"/>
                  </a:cubicBezTo>
                  <a:cubicBezTo>
                    <a:pt x="35347" y="2664"/>
                    <a:pt x="35347" y="2664"/>
                    <a:pt x="35347" y="2664"/>
                  </a:cubicBezTo>
                  <a:cubicBezTo>
                    <a:pt x="35338" y="2666"/>
                    <a:pt x="35322" y="2667"/>
                    <a:pt x="35306" y="2667"/>
                  </a:cubicBezTo>
                  <a:cubicBezTo>
                    <a:pt x="35288" y="2667"/>
                    <a:pt x="35270" y="2666"/>
                    <a:pt x="35263" y="2664"/>
                  </a:cubicBezTo>
                  <a:cubicBezTo>
                    <a:pt x="35249" y="2662"/>
                    <a:pt x="35235" y="2620"/>
                    <a:pt x="35229" y="2569"/>
                  </a:cubicBezTo>
                  <a:lnTo>
                    <a:pt x="35196" y="2529"/>
                  </a:lnTo>
                  <a:lnTo>
                    <a:pt x="35188" y="2523"/>
                  </a:lnTo>
                  <a:cubicBezTo>
                    <a:pt x="35192" y="2505"/>
                    <a:pt x="35264" y="2486"/>
                    <a:pt x="35293" y="2483"/>
                  </a:cubicBezTo>
                  <a:cubicBezTo>
                    <a:pt x="35320" y="2482"/>
                    <a:pt x="35347" y="2441"/>
                    <a:pt x="35348" y="2425"/>
                  </a:cubicBezTo>
                  <a:cubicBezTo>
                    <a:pt x="35350" y="2410"/>
                    <a:pt x="35419" y="2397"/>
                    <a:pt x="35444" y="2397"/>
                  </a:cubicBezTo>
                  <a:cubicBezTo>
                    <a:pt x="35470" y="2397"/>
                    <a:pt x="35500" y="2404"/>
                    <a:pt x="35502" y="2406"/>
                  </a:cubicBezTo>
                  <a:cubicBezTo>
                    <a:pt x="35506" y="2409"/>
                    <a:pt x="35461" y="2422"/>
                    <a:pt x="35448" y="2425"/>
                  </a:cubicBezTo>
                  <a:cubicBezTo>
                    <a:pt x="35437" y="2430"/>
                    <a:pt x="35440" y="2556"/>
                    <a:pt x="35463" y="2586"/>
                  </a:cubicBezTo>
                  <a:cubicBezTo>
                    <a:pt x="35481" y="2611"/>
                    <a:pt x="35517" y="2627"/>
                    <a:pt x="35551" y="2627"/>
                  </a:cubicBezTo>
                  <a:cubicBezTo>
                    <a:pt x="35557" y="2627"/>
                    <a:pt x="35563" y="2626"/>
                    <a:pt x="35569" y="2625"/>
                  </a:cubicBezTo>
                  <a:lnTo>
                    <a:pt x="35578" y="2664"/>
                  </a:lnTo>
                  <a:cubicBezTo>
                    <a:pt x="35585" y="2695"/>
                    <a:pt x="35598" y="2707"/>
                    <a:pt x="35612" y="2707"/>
                  </a:cubicBezTo>
                  <a:cubicBezTo>
                    <a:pt x="35628" y="2707"/>
                    <a:pt x="35646" y="2694"/>
                    <a:pt x="35665" y="2678"/>
                  </a:cubicBezTo>
                  <a:lnTo>
                    <a:pt x="35681" y="2666"/>
                  </a:lnTo>
                  <a:cubicBezTo>
                    <a:pt x="35685" y="2662"/>
                    <a:pt x="35690" y="2660"/>
                    <a:pt x="35696" y="2660"/>
                  </a:cubicBezTo>
                  <a:cubicBezTo>
                    <a:pt x="35712" y="2660"/>
                    <a:pt x="35731" y="2674"/>
                    <a:pt x="35743" y="2695"/>
                  </a:cubicBezTo>
                  <a:lnTo>
                    <a:pt x="35764" y="2700"/>
                  </a:lnTo>
                  <a:lnTo>
                    <a:pt x="35833" y="2715"/>
                  </a:lnTo>
                  <a:cubicBezTo>
                    <a:pt x="35820" y="2756"/>
                    <a:pt x="35815" y="2811"/>
                    <a:pt x="35830" y="2825"/>
                  </a:cubicBezTo>
                  <a:cubicBezTo>
                    <a:pt x="35833" y="2828"/>
                    <a:pt x="35840" y="2829"/>
                    <a:pt x="35849" y="2829"/>
                  </a:cubicBezTo>
                  <a:cubicBezTo>
                    <a:pt x="35875" y="2829"/>
                    <a:pt x="35922" y="2820"/>
                    <a:pt x="35953" y="2820"/>
                  </a:cubicBezTo>
                  <a:cubicBezTo>
                    <a:pt x="35961" y="2820"/>
                    <a:pt x="35968" y="2821"/>
                    <a:pt x="35974" y="2822"/>
                  </a:cubicBezTo>
                  <a:cubicBezTo>
                    <a:pt x="35978" y="2823"/>
                    <a:pt x="35981" y="2824"/>
                    <a:pt x="35983" y="2824"/>
                  </a:cubicBezTo>
                  <a:cubicBezTo>
                    <a:pt x="35999" y="2824"/>
                    <a:pt x="35966" y="2797"/>
                    <a:pt x="35951" y="2777"/>
                  </a:cubicBezTo>
                  <a:cubicBezTo>
                    <a:pt x="35933" y="2755"/>
                    <a:pt x="35860" y="2602"/>
                    <a:pt x="35823" y="2584"/>
                  </a:cubicBezTo>
                  <a:cubicBezTo>
                    <a:pt x="35785" y="2564"/>
                    <a:pt x="35730" y="2538"/>
                    <a:pt x="35700" y="2527"/>
                  </a:cubicBezTo>
                  <a:lnTo>
                    <a:pt x="35676" y="2513"/>
                  </a:lnTo>
                  <a:cubicBezTo>
                    <a:pt x="35645" y="2494"/>
                    <a:pt x="35643" y="2431"/>
                    <a:pt x="35675" y="2421"/>
                  </a:cubicBezTo>
                  <a:lnTo>
                    <a:pt x="35711" y="2411"/>
                  </a:lnTo>
                  <a:cubicBezTo>
                    <a:pt x="35721" y="2436"/>
                    <a:pt x="35754" y="2495"/>
                    <a:pt x="35777" y="2495"/>
                  </a:cubicBezTo>
                  <a:cubicBezTo>
                    <a:pt x="35778" y="2495"/>
                    <a:pt x="35780" y="2495"/>
                    <a:pt x="35781" y="2494"/>
                  </a:cubicBezTo>
                  <a:cubicBezTo>
                    <a:pt x="35803" y="2486"/>
                    <a:pt x="35849" y="2456"/>
                    <a:pt x="35860" y="2447"/>
                  </a:cubicBezTo>
                  <a:cubicBezTo>
                    <a:pt x="35870" y="2438"/>
                    <a:pt x="35905" y="2396"/>
                    <a:pt x="35938" y="2350"/>
                  </a:cubicBezTo>
                  <a:lnTo>
                    <a:pt x="35995" y="2373"/>
                  </a:lnTo>
                  <a:cubicBezTo>
                    <a:pt x="36014" y="2380"/>
                    <a:pt x="36028" y="2386"/>
                    <a:pt x="36043" y="2386"/>
                  </a:cubicBezTo>
                  <a:cubicBezTo>
                    <a:pt x="36053" y="2386"/>
                    <a:pt x="36064" y="2383"/>
                    <a:pt x="36077" y="2374"/>
                  </a:cubicBezTo>
                  <a:cubicBezTo>
                    <a:pt x="36108" y="2353"/>
                    <a:pt x="36148" y="2339"/>
                    <a:pt x="36180" y="2317"/>
                  </a:cubicBezTo>
                  <a:lnTo>
                    <a:pt x="36190" y="2311"/>
                  </a:lnTo>
                  <a:cubicBezTo>
                    <a:pt x="36189" y="2294"/>
                    <a:pt x="36175" y="2280"/>
                    <a:pt x="36161" y="2280"/>
                  </a:cubicBezTo>
                  <a:cubicBezTo>
                    <a:pt x="36160" y="2280"/>
                    <a:pt x="36159" y="2280"/>
                    <a:pt x="36158" y="2280"/>
                  </a:cubicBezTo>
                  <a:lnTo>
                    <a:pt x="36146" y="2286"/>
                  </a:lnTo>
                  <a:lnTo>
                    <a:pt x="36114" y="2301"/>
                  </a:lnTo>
                  <a:cubicBezTo>
                    <a:pt x="36093" y="2283"/>
                    <a:pt x="36088" y="2256"/>
                    <a:pt x="36101" y="2239"/>
                  </a:cubicBezTo>
                  <a:lnTo>
                    <a:pt x="36119" y="2234"/>
                  </a:lnTo>
                  <a:lnTo>
                    <a:pt x="36139" y="2227"/>
                  </a:lnTo>
                  <a:cubicBezTo>
                    <a:pt x="36141" y="2227"/>
                    <a:pt x="36143" y="2227"/>
                    <a:pt x="36145" y="2227"/>
                  </a:cubicBezTo>
                  <a:cubicBezTo>
                    <a:pt x="36175" y="2227"/>
                    <a:pt x="36184" y="2212"/>
                    <a:pt x="36167" y="2193"/>
                  </a:cubicBezTo>
                  <a:lnTo>
                    <a:pt x="36152" y="2188"/>
                  </a:lnTo>
                  <a:cubicBezTo>
                    <a:pt x="36134" y="2182"/>
                    <a:pt x="36114" y="2179"/>
                    <a:pt x="36095" y="2179"/>
                  </a:cubicBezTo>
                  <a:cubicBezTo>
                    <a:pt x="36092" y="2179"/>
                    <a:pt x="36089" y="2179"/>
                    <a:pt x="36087" y="2179"/>
                  </a:cubicBezTo>
                  <a:lnTo>
                    <a:pt x="36074" y="2180"/>
                  </a:lnTo>
                  <a:cubicBezTo>
                    <a:pt x="36073" y="2181"/>
                    <a:pt x="36071" y="2182"/>
                    <a:pt x="36070" y="2182"/>
                  </a:cubicBezTo>
                  <a:cubicBezTo>
                    <a:pt x="36056" y="2182"/>
                    <a:pt x="36046" y="2135"/>
                    <a:pt x="36046" y="2114"/>
                  </a:cubicBezTo>
                  <a:cubicBezTo>
                    <a:pt x="36046" y="2105"/>
                    <a:pt x="36055" y="2102"/>
                    <a:pt x="36067" y="2102"/>
                  </a:cubicBezTo>
                  <a:cubicBezTo>
                    <a:pt x="36086" y="2102"/>
                    <a:pt x="36112" y="2108"/>
                    <a:pt x="36124" y="2111"/>
                  </a:cubicBezTo>
                  <a:cubicBezTo>
                    <a:pt x="36125" y="2111"/>
                    <a:pt x="36126" y="2111"/>
                    <a:pt x="36128" y="2111"/>
                  </a:cubicBezTo>
                  <a:cubicBezTo>
                    <a:pt x="36145" y="2111"/>
                    <a:pt x="36182" y="2103"/>
                    <a:pt x="36210" y="2103"/>
                  </a:cubicBezTo>
                  <a:cubicBezTo>
                    <a:pt x="36228" y="2103"/>
                    <a:pt x="36242" y="2106"/>
                    <a:pt x="36244" y="2117"/>
                  </a:cubicBezTo>
                  <a:cubicBezTo>
                    <a:pt x="36246" y="2128"/>
                    <a:pt x="36252" y="2132"/>
                    <a:pt x="36258" y="2132"/>
                  </a:cubicBezTo>
                  <a:cubicBezTo>
                    <a:pt x="36267" y="2132"/>
                    <a:pt x="36279" y="2122"/>
                    <a:pt x="36281" y="2112"/>
                  </a:cubicBezTo>
                  <a:cubicBezTo>
                    <a:pt x="36286" y="2095"/>
                    <a:pt x="36252" y="2034"/>
                    <a:pt x="36270" y="2019"/>
                  </a:cubicBezTo>
                  <a:cubicBezTo>
                    <a:pt x="36286" y="2005"/>
                    <a:pt x="36169" y="1970"/>
                    <a:pt x="36154" y="1955"/>
                  </a:cubicBezTo>
                  <a:cubicBezTo>
                    <a:pt x="36138" y="1939"/>
                    <a:pt x="36168" y="1923"/>
                    <a:pt x="36220" y="1917"/>
                  </a:cubicBezTo>
                  <a:lnTo>
                    <a:pt x="36177" y="1864"/>
                  </a:lnTo>
                  <a:lnTo>
                    <a:pt x="36155" y="1836"/>
                  </a:lnTo>
                  <a:cubicBezTo>
                    <a:pt x="36131" y="1812"/>
                    <a:pt x="36192" y="1769"/>
                    <a:pt x="36229" y="1769"/>
                  </a:cubicBezTo>
                  <a:cubicBezTo>
                    <a:pt x="36235" y="1769"/>
                    <a:pt x="36241" y="1770"/>
                    <a:pt x="36245" y="1773"/>
                  </a:cubicBezTo>
                  <a:cubicBezTo>
                    <a:pt x="36275" y="1792"/>
                    <a:pt x="36280" y="1846"/>
                    <a:pt x="36271" y="1865"/>
                  </a:cubicBezTo>
                  <a:cubicBezTo>
                    <a:pt x="36269" y="1869"/>
                    <a:pt x="36271" y="1871"/>
                    <a:pt x="36277" y="1871"/>
                  </a:cubicBezTo>
                  <a:cubicBezTo>
                    <a:pt x="36294" y="1871"/>
                    <a:pt x="36341" y="1855"/>
                    <a:pt x="36363" y="1850"/>
                  </a:cubicBezTo>
                  <a:cubicBezTo>
                    <a:pt x="36365" y="1849"/>
                    <a:pt x="36367" y="1849"/>
                    <a:pt x="36369" y="1849"/>
                  </a:cubicBezTo>
                  <a:cubicBezTo>
                    <a:pt x="36396" y="1849"/>
                    <a:pt x="36422" y="1913"/>
                    <a:pt x="36424" y="1944"/>
                  </a:cubicBezTo>
                  <a:cubicBezTo>
                    <a:pt x="36424" y="1950"/>
                    <a:pt x="36426" y="1952"/>
                    <a:pt x="36430" y="1952"/>
                  </a:cubicBezTo>
                  <a:cubicBezTo>
                    <a:pt x="36446" y="1952"/>
                    <a:pt x="36495" y="1894"/>
                    <a:pt x="36512" y="1866"/>
                  </a:cubicBezTo>
                  <a:cubicBezTo>
                    <a:pt x="36533" y="1833"/>
                    <a:pt x="36494" y="1782"/>
                    <a:pt x="36427" y="1753"/>
                  </a:cubicBezTo>
                  <a:lnTo>
                    <a:pt x="36367" y="1734"/>
                  </a:lnTo>
                  <a:lnTo>
                    <a:pt x="36302" y="1712"/>
                  </a:lnTo>
                  <a:cubicBezTo>
                    <a:pt x="36303" y="1657"/>
                    <a:pt x="36317" y="1593"/>
                    <a:pt x="36332" y="1569"/>
                  </a:cubicBezTo>
                  <a:lnTo>
                    <a:pt x="36343" y="1547"/>
                  </a:lnTo>
                  <a:lnTo>
                    <a:pt x="36345" y="1538"/>
                  </a:lnTo>
                  <a:cubicBezTo>
                    <a:pt x="36343" y="1535"/>
                    <a:pt x="36335" y="1534"/>
                    <a:pt x="36324" y="1534"/>
                  </a:cubicBezTo>
                  <a:cubicBezTo>
                    <a:pt x="36299" y="1534"/>
                    <a:pt x="36260" y="1540"/>
                    <a:pt x="36244" y="1543"/>
                  </a:cubicBezTo>
                  <a:cubicBezTo>
                    <a:pt x="36220" y="1549"/>
                    <a:pt x="36210" y="1581"/>
                    <a:pt x="36219" y="1614"/>
                  </a:cubicBezTo>
                  <a:lnTo>
                    <a:pt x="36229" y="1643"/>
                  </a:lnTo>
                  <a:lnTo>
                    <a:pt x="36237" y="1671"/>
                  </a:lnTo>
                  <a:cubicBezTo>
                    <a:pt x="36246" y="1700"/>
                    <a:pt x="36201" y="1723"/>
                    <a:pt x="36183" y="1723"/>
                  </a:cubicBezTo>
                  <a:cubicBezTo>
                    <a:pt x="36167" y="1723"/>
                    <a:pt x="36152" y="1659"/>
                    <a:pt x="36152" y="1635"/>
                  </a:cubicBezTo>
                  <a:cubicBezTo>
                    <a:pt x="36152" y="1612"/>
                    <a:pt x="36137" y="1542"/>
                    <a:pt x="36127" y="1522"/>
                  </a:cubicBezTo>
                  <a:cubicBezTo>
                    <a:pt x="36120" y="1509"/>
                    <a:pt x="36130" y="1501"/>
                    <a:pt x="36152" y="1501"/>
                  </a:cubicBezTo>
                  <a:cubicBezTo>
                    <a:pt x="36162" y="1501"/>
                    <a:pt x="36174" y="1503"/>
                    <a:pt x="36189" y="1506"/>
                  </a:cubicBezTo>
                  <a:lnTo>
                    <a:pt x="36221" y="1511"/>
                  </a:lnTo>
                  <a:cubicBezTo>
                    <a:pt x="36222" y="1511"/>
                    <a:pt x="36223" y="1511"/>
                    <a:pt x="36224" y="1511"/>
                  </a:cubicBezTo>
                  <a:cubicBezTo>
                    <a:pt x="36238" y="1511"/>
                    <a:pt x="36262" y="1501"/>
                    <a:pt x="36266" y="1492"/>
                  </a:cubicBezTo>
                  <a:cubicBezTo>
                    <a:pt x="36271" y="1482"/>
                    <a:pt x="36255" y="1454"/>
                    <a:pt x="36252" y="1454"/>
                  </a:cubicBezTo>
                  <a:lnTo>
                    <a:pt x="36184" y="1464"/>
                  </a:lnTo>
                  <a:cubicBezTo>
                    <a:pt x="36181" y="1437"/>
                    <a:pt x="36159" y="1427"/>
                    <a:pt x="36139" y="1427"/>
                  </a:cubicBezTo>
                  <a:cubicBezTo>
                    <a:pt x="36128" y="1427"/>
                    <a:pt x="36118" y="1430"/>
                    <a:pt x="36112" y="1434"/>
                  </a:cubicBezTo>
                  <a:cubicBezTo>
                    <a:pt x="36111" y="1436"/>
                    <a:pt x="36109" y="1436"/>
                    <a:pt x="36106" y="1436"/>
                  </a:cubicBezTo>
                  <a:cubicBezTo>
                    <a:pt x="36080" y="1436"/>
                    <a:pt x="36005" y="1390"/>
                    <a:pt x="35982" y="1371"/>
                  </a:cubicBezTo>
                  <a:cubicBezTo>
                    <a:pt x="35956" y="1348"/>
                    <a:pt x="35964" y="1307"/>
                    <a:pt x="35979" y="1296"/>
                  </a:cubicBezTo>
                  <a:cubicBezTo>
                    <a:pt x="35993" y="1284"/>
                    <a:pt x="36074" y="1265"/>
                    <a:pt x="36101" y="1261"/>
                  </a:cubicBezTo>
                  <a:cubicBezTo>
                    <a:pt x="36128" y="1258"/>
                    <a:pt x="36149" y="1198"/>
                    <a:pt x="36149" y="1176"/>
                  </a:cubicBezTo>
                  <a:cubicBezTo>
                    <a:pt x="36149" y="1155"/>
                    <a:pt x="36075" y="1136"/>
                    <a:pt x="36047" y="1136"/>
                  </a:cubicBezTo>
                  <a:cubicBezTo>
                    <a:pt x="36019" y="1136"/>
                    <a:pt x="36126" y="1014"/>
                    <a:pt x="36190" y="993"/>
                  </a:cubicBezTo>
                  <a:cubicBezTo>
                    <a:pt x="36254" y="975"/>
                    <a:pt x="36281" y="926"/>
                    <a:pt x="36249" y="888"/>
                  </a:cubicBezTo>
                  <a:lnTo>
                    <a:pt x="36249" y="888"/>
                  </a:lnTo>
                  <a:lnTo>
                    <a:pt x="36208" y="891"/>
                  </a:lnTo>
                  <a:lnTo>
                    <a:pt x="36122" y="899"/>
                  </a:lnTo>
                  <a:cubicBezTo>
                    <a:pt x="36104" y="879"/>
                    <a:pt x="36080" y="871"/>
                    <a:pt x="36058" y="871"/>
                  </a:cubicBezTo>
                  <a:cubicBezTo>
                    <a:pt x="36038" y="871"/>
                    <a:pt x="36020" y="878"/>
                    <a:pt x="36014" y="886"/>
                  </a:cubicBezTo>
                  <a:cubicBezTo>
                    <a:pt x="36012" y="887"/>
                    <a:pt x="36010" y="888"/>
                    <a:pt x="36007" y="888"/>
                  </a:cubicBezTo>
                  <a:cubicBezTo>
                    <a:pt x="35984" y="888"/>
                    <a:pt x="35920" y="844"/>
                    <a:pt x="35900" y="822"/>
                  </a:cubicBezTo>
                  <a:cubicBezTo>
                    <a:pt x="35875" y="797"/>
                    <a:pt x="35880" y="740"/>
                    <a:pt x="35890" y="723"/>
                  </a:cubicBezTo>
                  <a:cubicBezTo>
                    <a:pt x="35896" y="714"/>
                    <a:pt x="35908" y="708"/>
                    <a:pt x="35922" y="708"/>
                  </a:cubicBezTo>
                  <a:cubicBezTo>
                    <a:pt x="35931" y="708"/>
                    <a:pt x="35940" y="711"/>
                    <a:pt x="35948" y="715"/>
                  </a:cubicBezTo>
                  <a:lnTo>
                    <a:pt x="35970" y="721"/>
                  </a:lnTo>
                  <a:lnTo>
                    <a:pt x="35989" y="728"/>
                  </a:lnTo>
                  <a:cubicBezTo>
                    <a:pt x="35990" y="728"/>
                    <a:pt x="35991" y="728"/>
                    <a:pt x="35992" y="728"/>
                  </a:cubicBezTo>
                  <a:cubicBezTo>
                    <a:pt x="36025" y="728"/>
                    <a:pt x="36019" y="682"/>
                    <a:pt x="36023" y="668"/>
                  </a:cubicBezTo>
                  <a:cubicBezTo>
                    <a:pt x="36026" y="652"/>
                    <a:pt x="36108" y="602"/>
                    <a:pt x="36096" y="579"/>
                  </a:cubicBezTo>
                  <a:cubicBezTo>
                    <a:pt x="36088" y="565"/>
                    <a:pt x="36069" y="561"/>
                    <a:pt x="36054" y="561"/>
                  </a:cubicBezTo>
                  <a:cubicBezTo>
                    <a:pt x="36045" y="561"/>
                    <a:pt x="36037" y="563"/>
                    <a:pt x="36034" y="565"/>
                  </a:cubicBezTo>
                  <a:cubicBezTo>
                    <a:pt x="36033" y="566"/>
                    <a:pt x="36032" y="566"/>
                    <a:pt x="36030" y="566"/>
                  </a:cubicBezTo>
                  <a:cubicBezTo>
                    <a:pt x="36022" y="566"/>
                    <a:pt x="36010" y="556"/>
                    <a:pt x="36008" y="550"/>
                  </a:cubicBezTo>
                  <a:cubicBezTo>
                    <a:pt x="36004" y="544"/>
                    <a:pt x="36008" y="507"/>
                    <a:pt x="36015" y="467"/>
                  </a:cubicBezTo>
                  <a:lnTo>
                    <a:pt x="36041" y="444"/>
                  </a:lnTo>
                  <a:lnTo>
                    <a:pt x="36065" y="422"/>
                  </a:lnTo>
                  <a:cubicBezTo>
                    <a:pt x="36111" y="413"/>
                    <a:pt x="36216" y="400"/>
                    <a:pt x="36302" y="394"/>
                  </a:cubicBezTo>
                  <a:lnTo>
                    <a:pt x="36378" y="389"/>
                  </a:lnTo>
                  <a:lnTo>
                    <a:pt x="36439" y="385"/>
                  </a:lnTo>
                  <a:cubicBezTo>
                    <a:pt x="36421" y="355"/>
                    <a:pt x="36268" y="342"/>
                    <a:pt x="36171" y="342"/>
                  </a:cubicBezTo>
                  <a:cubicBezTo>
                    <a:pt x="36151" y="342"/>
                    <a:pt x="36132" y="343"/>
                    <a:pt x="36119" y="344"/>
                  </a:cubicBezTo>
                  <a:cubicBezTo>
                    <a:pt x="36111" y="344"/>
                    <a:pt x="36105" y="345"/>
                    <a:pt x="36098" y="345"/>
                  </a:cubicBezTo>
                  <a:cubicBezTo>
                    <a:pt x="36035" y="345"/>
                    <a:pt x="36009" y="318"/>
                    <a:pt x="36038" y="279"/>
                  </a:cubicBezTo>
                  <a:lnTo>
                    <a:pt x="35963" y="246"/>
                  </a:lnTo>
                  <a:lnTo>
                    <a:pt x="35961" y="245"/>
                  </a:lnTo>
                  <a:cubicBezTo>
                    <a:pt x="35975" y="219"/>
                    <a:pt x="36051" y="163"/>
                    <a:pt x="36077" y="153"/>
                  </a:cubicBezTo>
                  <a:cubicBezTo>
                    <a:pt x="36080" y="151"/>
                    <a:pt x="36083" y="151"/>
                    <a:pt x="36087" y="151"/>
                  </a:cubicBezTo>
                  <a:cubicBezTo>
                    <a:pt x="36116" y="151"/>
                    <a:pt x="36166" y="181"/>
                    <a:pt x="36208" y="226"/>
                  </a:cubicBezTo>
                  <a:lnTo>
                    <a:pt x="36268" y="199"/>
                  </a:lnTo>
                  <a:cubicBezTo>
                    <a:pt x="36333" y="169"/>
                    <a:pt x="36398" y="174"/>
                    <a:pt x="36465" y="169"/>
                  </a:cubicBezTo>
                  <a:cubicBezTo>
                    <a:pt x="36476" y="169"/>
                    <a:pt x="36494" y="151"/>
                    <a:pt x="36494" y="140"/>
                  </a:cubicBezTo>
                  <a:cubicBezTo>
                    <a:pt x="36496" y="130"/>
                    <a:pt x="36477" y="109"/>
                    <a:pt x="36468" y="109"/>
                  </a:cubicBezTo>
                  <a:lnTo>
                    <a:pt x="36420" y="113"/>
                  </a:lnTo>
                  <a:cubicBezTo>
                    <a:pt x="36383" y="89"/>
                    <a:pt x="36339" y="62"/>
                    <a:pt x="36323" y="53"/>
                  </a:cubicBezTo>
                  <a:lnTo>
                    <a:pt x="36312" y="56"/>
                  </a:lnTo>
                  <a:lnTo>
                    <a:pt x="36237" y="72"/>
                  </a:lnTo>
                  <a:cubicBezTo>
                    <a:pt x="36211" y="79"/>
                    <a:pt x="36182" y="82"/>
                    <a:pt x="36153" y="82"/>
                  </a:cubicBezTo>
                  <a:cubicBezTo>
                    <a:pt x="36070" y="82"/>
                    <a:pt x="35987" y="61"/>
                    <a:pt x="35968" y="45"/>
                  </a:cubicBezTo>
                  <a:cubicBezTo>
                    <a:pt x="35953" y="32"/>
                    <a:pt x="35939" y="26"/>
                    <a:pt x="35928" y="26"/>
                  </a:cubicBezTo>
                  <a:cubicBezTo>
                    <a:pt x="35919" y="26"/>
                    <a:pt x="35912" y="30"/>
                    <a:pt x="35910" y="38"/>
                  </a:cubicBezTo>
                  <a:lnTo>
                    <a:pt x="35921" y="51"/>
                  </a:lnTo>
                  <a:cubicBezTo>
                    <a:pt x="35957" y="92"/>
                    <a:pt x="35944" y="119"/>
                    <a:pt x="35893" y="138"/>
                  </a:cubicBezTo>
                  <a:lnTo>
                    <a:pt x="35857" y="151"/>
                  </a:lnTo>
                  <a:cubicBezTo>
                    <a:pt x="35832" y="158"/>
                    <a:pt x="35812" y="161"/>
                    <a:pt x="35798" y="161"/>
                  </a:cubicBezTo>
                  <a:cubicBezTo>
                    <a:pt x="35779" y="161"/>
                    <a:pt x="35773" y="154"/>
                    <a:pt x="35787" y="140"/>
                  </a:cubicBezTo>
                  <a:lnTo>
                    <a:pt x="35794" y="130"/>
                  </a:lnTo>
                  <a:cubicBezTo>
                    <a:pt x="35830" y="83"/>
                    <a:pt x="35768" y="70"/>
                    <a:pt x="35743" y="46"/>
                  </a:cubicBezTo>
                  <a:lnTo>
                    <a:pt x="35738" y="41"/>
                  </a:lnTo>
                  <a:cubicBezTo>
                    <a:pt x="35719" y="49"/>
                    <a:pt x="35659" y="112"/>
                    <a:pt x="35629" y="112"/>
                  </a:cubicBezTo>
                  <a:cubicBezTo>
                    <a:pt x="35624" y="112"/>
                    <a:pt x="35620" y="111"/>
                    <a:pt x="35617" y="107"/>
                  </a:cubicBezTo>
                  <a:cubicBezTo>
                    <a:pt x="35593" y="82"/>
                    <a:pt x="35573" y="36"/>
                    <a:pt x="35573" y="9"/>
                  </a:cubicBezTo>
                  <a:lnTo>
                    <a:pt x="35517" y="38"/>
                  </a:lnTo>
                  <a:lnTo>
                    <a:pt x="35464" y="66"/>
                  </a:lnTo>
                  <a:cubicBezTo>
                    <a:pt x="35437" y="25"/>
                    <a:pt x="35402" y="1"/>
                    <a:pt x="3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" name="Google Shape;612;p44">
              <a:extLst>
                <a:ext uri="{FF2B5EF4-FFF2-40B4-BE49-F238E27FC236}">
                  <a16:creationId xmlns:a16="http://schemas.microsoft.com/office/drawing/2014/main" id="{1570C466-EC55-4EB3-2C1C-4DA5A0FD9859}"/>
                </a:ext>
              </a:extLst>
            </p:cNvPr>
            <p:cNvSpPr/>
            <p:nvPr/>
          </p:nvSpPr>
          <p:spPr>
            <a:xfrm>
              <a:off x="4303850" y="2863800"/>
              <a:ext cx="143025" cy="23675"/>
            </a:xfrm>
            <a:custGeom>
              <a:avLst/>
              <a:gdLst/>
              <a:ahLst/>
              <a:cxnLst/>
              <a:rect l="l" t="t" r="r" b="b"/>
              <a:pathLst>
                <a:path w="5721" h="947" extrusionOk="0">
                  <a:moveTo>
                    <a:pt x="571" y="383"/>
                  </a:moveTo>
                  <a:cubicBezTo>
                    <a:pt x="617" y="383"/>
                    <a:pt x="693" y="414"/>
                    <a:pt x="651" y="452"/>
                  </a:cubicBezTo>
                  <a:lnTo>
                    <a:pt x="612" y="468"/>
                  </a:lnTo>
                  <a:lnTo>
                    <a:pt x="555" y="491"/>
                  </a:lnTo>
                  <a:cubicBezTo>
                    <a:pt x="519" y="433"/>
                    <a:pt x="527" y="383"/>
                    <a:pt x="571" y="383"/>
                  </a:cubicBezTo>
                  <a:close/>
                  <a:moveTo>
                    <a:pt x="5195" y="381"/>
                  </a:moveTo>
                  <a:cubicBezTo>
                    <a:pt x="5246" y="381"/>
                    <a:pt x="5269" y="439"/>
                    <a:pt x="5244" y="509"/>
                  </a:cubicBezTo>
                  <a:lnTo>
                    <a:pt x="5221" y="565"/>
                  </a:lnTo>
                  <a:lnTo>
                    <a:pt x="5215" y="578"/>
                  </a:lnTo>
                  <a:cubicBezTo>
                    <a:pt x="5205" y="582"/>
                    <a:pt x="5194" y="584"/>
                    <a:pt x="5183" y="584"/>
                  </a:cubicBezTo>
                  <a:cubicBezTo>
                    <a:pt x="5168" y="584"/>
                    <a:pt x="5154" y="580"/>
                    <a:pt x="5146" y="572"/>
                  </a:cubicBezTo>
                  <a:lnTo>
                    <a:pt x="5147" y="563"/>
                  </a:lnTo>
                  <a:cubicBezTo>
                    <a:pt x="5156" y="507"/>
                    <a:pt x="5164" y="448"/>
                    <a:pt x="5189" y="396"/>
                  </a:cubicBezTo>
                  <a:lnTo>
                    <a:pt x="5195" y="381"/>
                  </a:lnTo>
                  <a:close/>
                  <a:moveTo>
                    <a:pt x="1124" y="1"/>
                  </a:moveTo>
                  <a:cubicBezTo>
                    <a:pt x="1112" y="1"/>
                    <a:pt x="1110" y="19"/>
                    <a:pt x="1119" y="49"/>
                  </a:cubicBezTo>
                  <a:lnTo>
                    <a:pt x="1110" y="73"/>
                  </a:lnTo>
                  <a:lnTo>
                    <a:pt x="1095" y="110"/>
                  </a:lnTo>
                  <a:cubicBezTo>
                    <a:pt x="1089" y="150"/>
                    <a:pt x="1141" y="191"/>
                    <a:pt x="1166" y="194"/>
                  </a:cubicBezTo>
                  <a:cubicBezTo>
                    <a:pt x="1192" y="198"/>
                    <a:pt x="1065" y="239"/>
                    <a:pt x="1017" y="253"/>
                  </a:cubicBezTo>
                  <a:cubicBezTo>
                    <a:pt x="1012" y="254"/>
                    <a:pt x="1007" y="255"/>
                    <a:pt x="1002" y="255"/>
                  </a:cubicBezTo>
                  <a:cubicBezTo>
                    <a:pt x="960" y="255"/>
                    <a:pt x="921" y="212"/>
                    <a:pt x="938" y="202"/>
                  </a:cubicBezTo>
                  <a:cubicBezTo>
                    <a:pt x="957" y="191"/>
                    <a:pt x="916" y="136"/>
                    <a:pt x="892" y="116"/>
                  </a:cubicBezTo>
                  <a:cubicBezTo>
                    <a:pt x="884" y="109"/>
                    <a:pt x="868" y="106"/>
                    <a:pt x="847" y="106"/>
                  </a:cubicBezTo>
                  <a:cubicBezTo>
                    <a:pt x="808" y="106"/>
                    <a:pt x="750" y="118"/>
                    <a:pt x="695" y="141"/>
                  </a:cubicBezTo>
                  <a:lnTo>
                    <a:pt x="686" y="232"/>
                  </a:lnTo>
                  <a:lnTo>
                    <a:pt x="683" y="253"/>
                  </a:lnTo>
                  <a:cubicBezTo>
                    <a:pt x="658" y="271"/>
                    <a:pt x="630" y="281"/>
                    <a:pt x="607" y="281"/>
                  </a:cubicBezTo>
                  <a:cubicBezTo>
                    <a:pt x="590" y="281"/>
                    <a:pt x="577" y="275"/>
                    <a:pt x="569" y="265"/>
                  </a:cubicBezTo>
                  <a:lnTo>
                    <a:pt x="549" y="246"/>
                  </a:lnTo>
                  <a:cubicBezTo>
                    <a:pt x="499" y="201"/>
                    <a:pt x="442" y="162"/>
                    <a:pt x="364" y="160"/>
                  </a:cubicBezTo>
                  <a:lnTo>
                    <a:pt x="270" y="156"/>
                  </a:lnTo>
                  <a:cubicBezTo>
                    <a:pt x="147" y="157"/>
                    <a:pt x="72" y="183"/>
                    <a:pt x="103" y="214"/>
                  </a:cubicBezTo>
                  <a:lnTo>
                    <a:pt x="123" y="219"/>
                  </a:lnTo>
                  <a:cubicBezTo>
                    <a:pt x="181" y="234"/>
                    <a:pt x="157" y="273"/>
                    <a:pt x="152" y="296"/>
                  </a:cubicBezTo>
                  <a:lnTo>
                    <a:pt x="148" y="310"/>
                  </a:lnTo>
                  <a:cubicBezTo>
                    <a:pt x="111" y="321"/>
                    <a:pt x="103" y="350"/>
                    <a:pt x="131" y="374"/>
                  </a:cubicBezTo>
                  <a:lnTo>
                    <a:pt x="154" y="399"/>
                  </a:lnTo>
                  <a:lnTo>
                    <a:pt x="159" y="404"/>
                  </a:lnTo>
                  <a:cubicBezTo>
                    <a:pt x="154" y="416"/>
                    <a:pt x="141" y="424"/>
                    <a:pt x="127" y="424"/>
                  </a:cubicBezTo>
                  <a:cubicBezTo>
                    <a:pt x="125" y="424"/>
                    <a:pt x="124" y="424"/>
                    <a:pt x="122" y="423"/>
                  </a:cubicBezTo>
                  <a:lnTo>
                    <a:pt x="111" y="418"/>
                  </a:lnTo>
                  <a:cubicBezTo>
                    <a:pt x="96" y="411"/>
                    <a:pt x="82" y="408"/>
                    <a:pt x="71" y="408"/>
                  </a:cubicBezTo>
                  <a:cubicBezTo>
                    <a:pt x="48" y="408"/>
                    <a:pt x="36" y="422"/>
                    <a:pt x="44" y="450"/>
                  </a:cubicBezTo>
                  <a:lnTo>
                    <a:pt x="59" y="505"/>
                  </a:lnTo>
                  <a:cubicBezTo>
                    <a:pt x="1" y="521"/>
                    <a:pt x="78" y="549"/>
                    <a:pt x="112" y="569"/>
                  </a:cubicBezTo>
                  <a:cubicBezTo>
                    <a:pt x="121" y="575"/>
                    <a:pt x="133" y="578"/>
                    <a:pt x="145" y="578"/>
                  </a:cubicBezTo>
                  <a:cubicBezTo>
                    <a:pt x="176" y="578"/>
                    <a:pt x="213" y="559"/>
                    <a:pt x="239" y="526"/>
                  </a:cubicBezTo>
                  <a:lnTo>
                    <a:pt x="272" y="492"/>
                  </a:lnTo>
                  <a:lnTo>
                    <a:pt x="283" y="481"/>
                  </a:lnTo>
                  <a:cubicBezTo>
                    <a:pt x="286" y="481"/>
                    <a:pt x="289" y="480"/>
                    <a:pt x="291" y="480"/>
                  </a:cubicBezTo>
                  <a:cubicBezTo>
                    <a:pt x="315" y="480"/>
                    <a:pt x="339" y="497"/>
                    <a:pt x="344" y="518"/>
                  </a:cubicBezTo>
                  <a:lnTo>
                    <a:pt x="334" y="526"/>
                  </a:lnTo>
                  <a:lnTo>
                    <a:pt x="294" y="557"/>
                  </a:lnTo>
                  <a:cubicBezTo>
                    <a:pt x="299" y="579"/>
                    <a:pt x="354" y="590"/>
                    <a:pt x="410" y="590"/>
                  </a:cubicBezTo>
                  <a:cubicBezTo>
                    <a:pt x="448" y="590"/>
                    <a:pt x="486" y="585"/>
                    <a:pt x="507" y="574"/>
                  </a:cubicBezTo>
                  <a:cubicBezTo>
                    <a:pt x="516" y="569"/>
                    <a:pt x="527" y="567"/>
                    <a:pt x="539" y="567"/>
                  </a:cubicBezTo>
                  <a:cubicBezTo>
                    <a:pt x="585" y="567"/>
                    <a:pt x="640" y="602"/>
                    <a:pt x="651" y="621"/>
                  </a:cubicBezTo>
                  <a:cubicBezTo>
                    <a:pt x="655" y="626"/>
                    <a:pt x="658" y="628"/>
                    <a:pt x="662" y="628"/>
                  </a:cubicBezTo>
                  <a:cubicBezTo>
                    <a:pt x="674" y="628"/>
                    <a:pt x="688" y="599"/>
                    <a:pt x="690" y="584"/>
                  </a:cubicBezTo>
                  <a:cubicBezTo>
                    <a:pt x="694" y="564"/>
                    <a:pt x="713" y="530"/>
                    <a:pt x="733" y="507"/>
                  </a:cubicBezTo>
                  <a:lnTo>
                    <a:pt x="749" y="507"/>
                  </a:lnTo>
                  <a:lnTo>
                    <a:pt x="781" y="509"/>
                  </a:lnTo>
                  <a:cubicBezTo>
                    <a:pt x="789" y="512"/>
                    <a:pt x="798" y="513"/>
                    <a:pt x="806" y="513"/>
                  </a:cubicBezTo>
                  <a:cubicBezTo>
                    <a:pt x="834" y="513"/>
                    <a:pt x="860" y="499"/>
                    <a:pt x="867" y="491"/>
                  </a:cubicBezTo>
                  <a:cubicBezTo>
                    <a:pt x="876" y="482"/>
                    <a:pt x="961" y="424"/>
                    <a:pt x="995" y="424"/>
                  </a:cubicBezTo>
                  <a:cubicBezTo>
                    <a:pt x="997" y="424"/>
                    <a:pt x="999" y="424"/>
                    <a:pt x="1001" y="424"/>
                  </a:cubicBezTo>
                  <a:cubicBezTo>
                    <a:pt x="1003" y="425"/>
                    <a:pt x="1005" y="425"/>
                    <a:pt x="1007" y="425"/>
                  </a:cubicBezTo>
                  <a:cubicBezTo>
                    <a:pt x="1038" y="425"/>
                    <a:pt x="1100" y="370"/>
                    <a:pt x="1089" y="340"/>
                  </a:cubicBezTo>
                  <a:cubicBezTo>
                    <a:pt x="1083" y="321"/>
                    <a:pt x="1103" y="315"/>
                    <a:pt x="1125" y="315"/>
                  </a:cubicBezTo>
                  <a:cubicBezTo>
                    <a:pt x="1141" y="315"/>
                    <a:pt x="1158" y="318"/>
                    <a:pt x="1167" y="322"/>
                  </a:cubicBezTo>
                  <a:cubicBezTo>
                    <a:pt x="1173" y="324"/>
                    <a:pt x="1180" y="325"/>
                    <a:pt x="1187" y="325"/>
                  </a:cubicBezTo>
                  <a:cubicBezTo>
                    <a:pt x="1212" y="325"/>
                    <a:pt x="1243" y="312"/>
                    <a:pt x="1267" y="291"/>
                  </a:cubicBezTo>
                  <a:lnTo>
                    <a:pt x="1301" y="289"/>
                  </a:lnTo>
                  <a:lnTo>
                    <a:pt x="1337" y="286"/>
                  </a:lnTo>
                  <a:lnTo>
                    <a:pt x="1337" y="286"/>
                  </a:lnTo>
                  <a:cubicBezTo>
                    <a:pt x="1389" y="311"/>
                    <a:pt x="1380" y="366"/>
                    <a:pt x="1316" y="407"/>
                  </a:cubicBezTo>
                  <a:lnTo>
                    <a:pt x="1257" y="434"/>
                  </a:lnTo>
                  <a:lnTo>
                    <a:pt x="1197" y="460"/>
                  </a:lnTo>
                  <a:cubicBezTo>
                    <a:pt x="1197" y="408"/>
                    <a:pt x="1178" y="364"/>
                    <a:pt x="1170" y="364"/>
                  </a:cubicBezTo>
                  <a:cubicBezTo>
                    <a:pt x="1160" y="364"/>
                    <a:pt x="1144" y="380"/>
                    <a:pt x="1129" y="399"/>
                  </a:cubicBezTo>
                  <a:lnTo>
                    <a:pt x="1125" y="417"/>
                  </a:lnTo>
                  <a:cubicBezTo>
                    <a:pt x="1113" y="485"/>
                    <a:pt x="1103" y="501"/>
                    <a:pt x="1032" y="523"/>
                  </a:cubicBezTo>
                  <a:lnTo>
                    <a:pt x="1010" y="530"/>
                  </a:lnTo>
                  <a:cubicBezTo>
                    <a:pt x="982" y="532"/>
                    <a:pt x="1047" y="612"/>
                    <a:pt x="1078" y="644"/>
                  </a:cubicBezTo>
                  <a:cubicBezTo>
                    <a:pt x="1098" y="664"/>
                    <a:pt x="1117" y="676"/>
                    <a:pt x="1132" y="676"/>
                  </a:cubicBezTo>
                  <a:cubicBezTo>
                    <a:pt x="1140" y="676"/>
                    <a:pt x="1146" y="672"/>
                    <a:pt x="1149" y="664"/>
                  </a:cubicBezTo>
                  <a:lnTo>
                    <a:pt x="1152" y="649"/>
                  </a:lnTo>
                  <a:lnTo>
                    <a:pt x="1157" y="631"/>
                  </a:lnTo>
                  <a:cubicBezTo>
                    <a:pt x="1159" y="620"/>
                    <a:pt x="1176" y="614"/>
                    <a:pt x="1200" y="614"/>
                  </a:cubicBezTo>
                  <a:cubicBezTo>
                    <a:pt x="1222" y="614"/>
                    <a:pt x="1251" y="619"/>
                    <a:pt x="1283" y="629"/>
                  </a:cubicBezTo>
                  <a:lnTo>
                    <a:pt x="1353" y="594"/>
                  </a:lnTo>
                  <a:lnTo>
                    <a:pt x="1416" y="564"/>
                  </a:lnTo>
                  <a:cubicBezTo>
                    <a:pt x="1489" y="573"/>
                    <a:pt x="1531" y="607"/>
                    <a:pt x="1510" y="640"/>
                  </a:cubicBezTo>
                  <a:lnTo>
                    <a:pt x="1512" y="666"/>
                  </a:lnTo>
                  <a:cubicBezTo>
                    <a:pt x="1514" y="682"/>
                    <a:pt x="1555" y="697"/>
                    <a:pt x="1576" y="713"/>
                  </a:cubicBezTo>
                  <a:cubicBezTo>
                    <a:pt x="1579" y="718"/>
                    <a:pt x="1574" y="733"/>
                    <a:pt x="1568" y="742"/>
                  </a:cubicBezTo>
                  <a:cubicBezTo>
                    <a:pt x="1562" y="754"/>
                    <a:pt x="1519" y="766"/>
                    <a:pt x="1562" y="782"/>
                  </a:cubicBezTo>
                  <a:cubicBezTo>
                    <a:pt x="1564" y="783"/>
                    <a:pt x="1566" y="783"/>
                    <a:pt x="1569" y="783"/>
                  </a:cubicBezTo>
                  <a:cubicBezTo>
                    <a:pt x="1582" y="783"/>
                    <a:pt x="1604" y="777"/>
                    <a:pt x="1610" y="769"/>
                  </a:cubicBezTo>
                  <a:lnTo>
                    <a:pt x="1629" y="740"/>
                  </a:lnTo>
                  <a:cubicBezTo>
                    <a:pt x="1644" y="703"/>
                    <a:pt x="1619" y="659"/>
                    <a:pt x="1607" y="655"/>
                  </a:cubicBezTo>
                  <a:cubicBezTo>
                    <a:pt x="1596" y="649"/>
                    <a:pt x="1594" y="620"/>
                    <a:pt x="1603" y="587"/>
                  </a:cubicBezTo>
                  <a:lnTo>
                    <a:pt x="1614" y="560"/>
                  </a:lnTo>
                  <a:lnTo>
                    <a:pt x="1624" y="532"/>
                  </a:lnTo>
                  <a:cubicBezTo>
                    <a:pt x="1630" y="529"/>
                    <a:pt x="1635" y="528"/>
                    <a:pt x="1641" y="528"/>
                  </a:cubicBezTo>
                  <a:cubicBezTo>
                    <a:pt x="1668" y="528"/>
                    <a:pt x="1692" y="555"/>
                    <a:pt x="1695" y="567"/>
                  </a:cubicBezTo>
                  <a:cubicBezTo>
                    <a:pt x="1697" y="582"/>
                    <a:pt x="1708" y="594"/>
                    <a:pt x="1711" y="594"/>
                  </a:cubicBezTo>
                  <a:cubicBezTo>
                    <a:pt x="1715" y="594"/>
                    <a:pt x="1728" y="550"/>
                    <a:pt x="1733" y="530"/>
                  </a:cubicBezTo>
                  <a:cubicBezTo>
                    <a:pt x="1734" y="527"/>
                    <a:pt x="1737" y="526"/>
                    <a:pt x="1741" y="526"/>
                  </a:cubicBezTo>
                  <a:cubicBezTo>
                    <a:pt x="1768" y="526"/>
                    <a:pt x="1851" y="568"/>
                    <a:pt x="1887" y="584"/>
                  </a:cubicBezTo>
                  <a:cubicBezTo>
                    <a:pt x="1895" y="587"/>
                    <a:pt x="1902" y="589"/>
                    <a:pt x="1908" y="589"/>
                  </a:cubicBezTo>
                  <a:cubicBezTo>
                    <a:pt x="1934" y="589"/>
                    <a:pt x="1938" y="558"/>
                    <a:pt x="1929" y="541"/>
                  </a:cubicBezTo>
                  <a:cubicBezTo>
                    <a:pt x="1921" y="521"/>
                    <a:pt x="1942" y="504"/>
                    <a:pt x="1978" y="504"/>
                  </a:cubicBezTo>
                  <a:cubicBezTo>
                    <a:pt x="1981" y="504"/>
                    <a:pt x="1985" y="504"/>
                    <a:pt x="1988" y="505"/>
                  </a:cubicBezTo>
                  <a:lnTo>
                    <a:pt x="2016" y="499"/>
                  </a:lnTo>
                  <a:lnTo>
                    <a:pt x="2045" y="494"/>
                  </a:lnTo>
                  <a:cubicBezTo>
                    <a:pt x="2058" y="488"/>
                    <a:pt x="2068" y="486"/>
                    <a:pt x="2074" y="486"/>
                  </a:cubicBezTo>
                  <a:cubicBezTo>
                    <a:pt x="2088" y="486"/>
                    <a:pt x="2079" y="503"/>
                    <a:pt x="2048" y="534"/>
                  </a:cubicBezTo>
                  <a:lnTo>
                    <a:pt x="2038" y="565"/>
                  </a:lnTo>
                  <a:lnTo>
                    <a:pt x="2024" y="608"/>
                  </a:lnTo>
                  <a:cubicBezTo>
                    <a:pt x="2074" y="628"/>
                    <a:pt x="2131" y="648"/>
                    <a:pt x="2148" y="656"/>
                  </a:cubicBezTo>
                  <a:lnTo>
                    <a:pt x="2165" y="656"/>
                  </a:lnTo>
                  <a:cubicBezTo>
                    <a:pt x="2176" y="656"/>
                    <a:pt x="2187" y="655"/>
                    <a:pt x="2196" y="655"/>
                  </a:cubicBezTo>
                  <a:cubicBezTo>
                    <a:pt x="2255" y="655"/>
                    <a:pt x="2261" y="660"/>
                    <a:pt x="2303" y="699"/>
                  </a:cubicBezTo>
                  <a:cubicBezTo>
                    <a:pt x="2309" y="703"/>
                    <a:pt x="2323" y="707"/>
                    <a:pt x="2331" y="707"/>
                  </a:cubicBezTo>
                  <a:cubicBezTo>
                    <a:pt x="2335" y="707"/>
                    <a:pt x="2337" y="706"/>
                    <a:pt x="2338" y="705"/>
                  </a:cubicBezTo>
                  <a:cubicBezTo>
                    <a:pt x="2352" y="694"/>
                    <a:pt x="2369" y="668"/>
                    <a:pt x="2365" y="664"/>
                  </a:cubicBezTo>
                  <a:lnTo>
                    <a:pt x="2307" y="618"/>
                  </a:lnTo>
                  <a:cubicBezTo>
                    <a:pt x="2314" y="616"/>
                    <a:pt x="2320" y="616"/>
                    <a:pt x="2328" y="616"/>
                  </a:cubicBezTo>
                  <a:cubicBezTo>
                    <a:pt x="2378" y="616"/>
                    <a:pt x="2449" y="649"/>
                    <a:pt x="2497" y="699"/>
                  </a:cubicBezTo>
                  <a:lnTo>
                    <a:pt x="2585" y="635"/>
                  </a:lnTo>
                  <a:cubicBezTo>
                    <a:pt x="2587" y="634"/>
                    <a:pt x="2590" y="633"/>
                    <a:pt x="2594" y="633"/>
                  </a:cubicBezTo>
                  <a:cubicBezTo>
                    <a:pt x="2612" y="633"/>
                    <a:pt x="2644" y="644"/>
                    <a:pt x="2661" y="654"/>
                  </a:cubicBezTo>
                  <a:cubicBezTo>
                    <a:pt x="2718" y="684"/>
                    <a:pt x="2733" y="692"/>
                    <a:pt x="2794" y="692"/>
                  </a:cubicBezTo>
                  <a:cubicBezTo>
                    <a:pt x="2807" y="692"/>
                    <a:pt x="2822" y="691"/>
                    <a:pt x="2841" y="691"/>
                  </a:cubicBezTo>
                  <a:lnTo>
                    <a:pt x="2851" y="691"/>
                  </a:lnTo>
                  <a:cubicBezTo>
                    <a:pt x="2863" y="702"/>
                    <a:pt x="2852" y="731"/>
                    <a:pt x="2828" y="752"/>
                  </a:cubicBezTo>
                  <a:lnTo>
                    <a:pt x="2930" y="752"/>
                  </a:lnTo>
                  <a:cubicBezTo>
                    <a:pt x="3010" y="718"/>
                    <a:pt x="3023" y="664"/>
                    <a:pt x="2961" y="630"/>
                  </a:cubicBezTo>
                  <a:lnTo>
                    <a:pt x="2960" y="609"/>
                  </a:lnTo>
                  <a:lnTo>
                    <a:pt x="2966" y="527"/>
                  </a:lnTo>
                  <a:lnTo>
                    <a:pt x="2966" y="527"/>
                  </a:lnTo>
                  <a:cubicBezTo>
                    <a:pt x="2894" y="542"/>
                    <a:pt x="2729" y="596"/>
                    <a:pt x="2684" y="596"/>
                  </a:cubicBezTo>
                  <a:cubicBezTo>
                    <a:pt x="2639" y="596"/>
                    <a:pt x="2679" y="575"/>
                    <a:pt x="2693" y="571"/>
                  </a:cubicBezTo>
                  <a:cubicBezTo>
                    <a:pt x="2707" y="567"/>
                    <a:pt x="2693" y="531"/>
                    <a:pt x="2661" y="490"/>
                  </a:cubicBezTo>
                  <a:lnTo>
                    <a:pt x="2728" y="458"/>
                  </a:lnTo>
                  <a:cubicBezTo>
                    <a:pt x="2743" y="451"/>
                    <a:pt x="2757" y="446"/>
                    <a:pt x="2769" y="446"/>
                  </a:cubicBezTo>
                  <a:cubicBezTo>
                    <a:pt x="2783" y="446"/>
                    <a:pt x="2793" y="452"/>
                    <a:pt x="2799" y="470"/>
                  </a:cubicBezTo>
                  <a:lnTo>
                    <a:pt x="2811" y="509"/>
                  </a:lnTo>
                  <a:cubicBezTo>
                    <a:pt x="2815" y="514"/>
                    <a:pt x="2818" y="517"/>
                    <a:pt x="2820" y="517"/>
                  </a:cubicBezTo>
                  <a:cubicBezTo>
                    <a:pt x="2827" y="517"/>
                    <a:pt x="2827" y="492"/>
                    <a:pt x="2820" y="449"/>
                  </a:cubicBezTo>
                  <a:lnTo>
                    <a:pt x="2868" y="448"/>
                  </a:lnTo>
                  <a:cubicBezTo>
                    <a:pt x="2869" y="448"/>
                    <a:pt x="2869" y="448"/>
                    <a:pt x="2870" y="448"/>
                  </a:cubicBezTo>
                  <a:cubicBezTo>
                    <a:pt x="2906" y="448"/>
                    <a:pt x="2943" y="469"/>
                    <a:pt x="2978" y="469"/>
                  </a:cubicBezTo>
                  <a:cubicBezTo>
                    <a:pt x="2979" y="469"/>
                    <a:pt x="2980" y="469"/>
                    <a:pt x="2981" y="469"/>
                  </a:cubicBezTo>
                  <a:lnTo>
                    <a:pt x="3018" y="468"/>
                  </a:lnTo>
                  <a:cubicBezTo>
                    <a:pt x="3023" y="466"/>
                    <a:pt x="3028" y="465"/>
                    <a:pt x="3033" y="465"/>
                  </a:cubicBezTo>
                  <a:cubicBezTo>
                    <a:pt x="3075" y="465"/>
                    <a:pt x="3088" y="534"/>
                    <a:pt x="3078" y="566"/>
                  </a:cubicBezTo>
                  <a:cubicBezTo>
                    <a:pt x="3074" y="583"/>
                    <a:pt x="3077" y="592"/>
                    <a:pt x="3088" y="592"/>
                  </a:cubicBezTo>
                  <a:cubicBezTo>
                    <a:pt x="3099" y="592"/>
                    <a:pt x="3119" y="582"/>
                    <a:pt x="3143" y="562"/>
                  </a:cubicBezTo>
                  <a:lnTo>
                    <a:pt x="3141" y="543"/>
                  </a:lnTo>
                  <a:lnTo>
                    <a:pt x="3134" y="430"/>
                  </a:lnTo>
                  <a:cubicBezTo>
                    <a:pt x="3137" y="429"/>
                    <a:pt x="3140" y="429"/>
                    <a:pt x="3143" y="429"/>
                  </a:cubicBezTo>
                  <a:cubicBezTo>
                    <a:pt x="3235" y="429"/>
                    <a:pt x="3204" y="558"/>
                    <a:pt x="3157" y="606"/>
                  </a:cubicBezTo>
                  <a:cubicBezTo>
                    <a:pt x="3108" y="656"/>
                    <a:pt x="3121" y="666"/>
                    <a:pt x="3143" y="673"/>
                  </a:cubicBezTo>
                  <a:cubicBezTo>
                    <a:pt x="3145" y="674"/>
                    <a:pt x="3147" y="674"/>
                    <a:pt x="3149" y="674"/>
                  </a:cubicBezTo>
                  <a:cubicBezTo>
                    <a:pt x="3178" y="674"/>
                    <a:pt x="3254" y="642"/>
                    <a:pt x="3258" y="617"/>
                  </a:cubicBezTo>
                  <a:cubicBezTo>
                    <a:pt x="3260" y="607"/>
                    <a:pt x="3269" y="604"/>
                    <a:pt x="3282" y="604"/>
                  </a:cubicBezTo>
                  <a:cubicBezTo>
                    <a:pt x="3309" y="604"/>
                    <a:pt x="3352" y="620"/>
                    <a:pt x="3370" y="633"/>
                  </a:cubicBezTo>
                  <a:cubicBezTo>
                    <a:pt x="3374" y="636"/>
                    <a:pt x="3378" y="637"/>
                    <a:pt x="3381" y="637"/>
                  </a:cubicBezTo>
                  <a:cubicBezTo>
                    <a:pt x="3398" y="637"/>
                    <a:pt x="3401" y="599"/>
                    <a:pt x="3397" y="583"/>
                  </a:cubicBezTo>
                  <a:cubicBezTo>
                    <a:pt x="3392" y="563"/>
                    <a:pt x="3436" y="537"/>
                    <a:pt x="3460" y="532"/>
                  </a:cubicBezTo>
                  <a:cubicBezTo>
                    <a:pt x="3484" y="527"/>
                    <a:pt x="3447" y="507"/>
                    <a:pt x="3434" y="504"/>
                  </a:cubicBezTo>
                  <a:cubicBezTo>
                    <a:pt x="3422" y="499"/>
                    <a:pt x="3443" y="474"/>
                    <a:pt x="3482" y="444"/>
                  </a:cubicBezTo>
                  <a:lnTo>
                    <a:pt x="3530" y="463"/>
                  </a:lnTo>
                  <a:cubicBezTo>
                    <a:pt x="3561" y="475"/>
                    <a:pt x="3591" y="505"/>
                    <a:pt x="3619" y="505"/>
                  </a:cubicBezTo>
                  <a:cubicBezTo>
                    <a:pt x="3620" y="505"/>
                    <a:pt x="3621" y="505"/>
                    <a:pt x="3622" y="505"/>
                  </a:cubicBezTo>
                  <a:lnTo>
                    <a:pt x="3741" y="495"/>
                  </a:lnTo>
                  <a:cubicBezTo>
                    <a:pt x="3749" y="539"/>
                    <a:pt x="3780" y="553"/>
                    <a:pt x="3811" y="553"/>
                  </a:cubicBezTo>
                  <a:cubicBezTo>
                    <a:pt x="3841" y="553"/>
                    <a:pt x="3872" y="540"/>
                    <a:pt x="3885" y="525"/>
                  </a:cubicBezTo>
                  <a:cubicBezTo>
                    <a:pt x="3902" y="508"/>
                    <a:pt x="3932" y="499"/>
                    <a:pt x="3966" y="499"/>
                  </a:cubicBezTo>
                  <a:cubicBezTo>
                    <a:pt x="3992" y="499"/>
                    <a:pt x="4020" y="504"/>
                    <a:pt x="4046" y="515"/>
                  </a:cubicBezTo>
                  <a:lnTo>
                    <a:pt x="4086" y="543"/>
                  </a:lnTo>
                  <a:cubicBezTo>
                    <a:pt x="4122" y="567"/>
                    <a:pt x="4117" y="596"/>
                    <a:pt x="4059" y="602"/>
                  </a:cubicBezTo>
                  <a:lnTo>
                    <a:pt x="4049" y="603"/>
                  </a:lnTo>
                  <a:cubicBezTo>
                    <a:pt x="4035" y="611"/>
                    <a:pt x="4055" y="638"/>
                    <a:pt x="4066" y="647"/>
                  </a:cubicBezTo>
                  <a:cubicBezTo>
                    <a:pt x="4067" y="648"/>
                    <a:pt x="4068" y="648"/>
                    <a:pt x="4070" y="648"/>
                  </a:cubicBezTo>
                  <a:cubicBezTo>
                    <a:pt x="4089" y="648"/>
                    <a:pt x="4166" y="596"/>
                    <a:pt x="4204" y="571"/>
                  </a:cubicBezTo>
                  <a:cubicBezTo>
                    <a:pt x="4209" y="568"/>
                    <a:pt x="4215" y="563"/>
                    <a:pt x="4222" y="558"/>
                  </a:cubicBezTo>
                  <a:lnTo>
                    <a:pt x="4222" y="558"/>
                  </a:lnTo>
                  <a:cubicBezTo>
                    <a:pt x="4241" y="580"/>
                    <a:pt x="4263" y="599"/>
                    <a:pt x="4276" y="602"/>
                  </a:cubicBezTo>
                  <a:cubicBezTo>
                    <a:pt x="4280" y="603"/>
                    <a:pt x="4286" y="603"/>
                    <a:pt x="4291" y="603"/>
                  </a:cubicBezTo>
                  <a:lnTo>
                    <a:pt x="4291" y="603"/>
                  </a:lnTo>
                  <a:cubicBezTo>
                    <a:pt x="4293" y="566"/>
                    <a:pt x="4297" y="524"/>
                    <a:pt x="4302" y="488"/>
                  </a:cubicBezTo>
                  <a:lnTo>
                    <a:pt x="4302" y="488"/>
                  </a:lnTo>
                  <a:cubicBezTo>
                    <a:pt x="4274" y="512"/>
                    <a:pt x="4244" y="539"/>
                    <a:pt x="4222" y="558"/>
                  </a:cubicBezTo>
                  <a:lnTo>
                    <a:pt x="4222" y="558"/>
                  </a:lnTo>
                  <a:cubicBezTo>
                    <a:pt x="4200" y="532"/>
                    <a:pt x="4180" y="503"/>
                    <a:pt x="4181" y="490"/>
                  </a:cubicBezTo>
                  <a:cubicBezTo>
                    <a:pt x="4182" y="448"/>
                    <a:pt x="4260" y="386"/>
                    <a:pt x="4313" y="385"/>
                  </a:cubicBezTo>
                  <a:cubicBezTo>
                    <a:pt x="4315" y="385"/>
                    <a:pt x="4317" y="404"/>
                    <a:pt x="4316" y="414"/>
                  </a:cubicBezTo>
                  <a:lnTo>
                    <a:pt x="4315" y="422"/>
                  </a:lnTo>
                  <a:cubicBezTo>
                    <a:pt x="4310" y="437"/>
                    <a:pt x="4305" y="461"/>
                    <a:pt x="4302" y="488"/>
                  </a:cubicBezTo>
                  <a:lnTo>
                    <a:pt x="4302" y="488"/>
                  </a:lnTo>
                  <a:cubicBezTo>
                    <a:pt x="4332" y="462"/>
                    <a:pt x="4359" y="440"/>
                    <a:pt x="4368" y="440"/>
                  </a:cubicBezTo>
                  <a:cubicBezTo>
                    <a:pt x="4388" y="440"/>
                    <a:pt x="4413" y="466"/>
                    <a:pt x="4421" y="498"/>
                  </a:cubicBezTo>
                  <a:lnTo>
                    <a:pt x="4409" y="515"/>
                  </a:lnTo>
                  <a:cubicBezTo>
                    <a:pt x="4384" y="547"/>
                    <a:pt x="4318" y="553"/>
                    <a:pt x="4312" y="602"/>
                  </a:cubicBezTo>
                  <a:cubicBezTo>
                    <a:pt x="4312" y="603"/>
                    <a:pt x="4304" y="603"/>
                    <a:pt x="4295" y="603"/>
                  </a:cubicBezTo>
                  <a:cubicBezTo>
                    <a:pt x="4293" y="603"/>
                    <a:pt x="4292" y="603"/>
                    <a:pt x="4291" y="603"/>
                  </a:cubicBezTo>
                  <a:lnTo>
                    <a:pt x="4291" y="603"/>
                  </a:lnTo>
                  <a:cubicBezTo>
                    <a:pt x="4289" y="650"/>
                    <a:pt x="4288" y="689"/>
                    <a:pt x="4291" y="699"/>
                  </a:cubicBezTo>
                  <a:cubicBezTo>
                    <a:pt x="4301" y="722"/>
                    <a:pt x="4363" y="763"/>
                    <a:pt x="4431" y="787"/>
                  </a:cubicBezTo>
                  <a:lnTo>
                    <a:pt x="4488" y="786"/>
                  </a:lnTo>
                  <a:lnTo>
                    <a:pt x="4544" y="784"/>
                  </a:lnTo>
                  <a:cubicBezTo>
                    <a:pt x="4583" y="808"/>
                    <a:pt x="4670" y="876"/>
                    <a:pt x="4691" y="896"/>
                  </a:cubicBezTo>
                  <a:cubicBezTo>
                    <a:pt x="4697" y="902"/>
                    <a:pt x="4705" y="904"/>
                    <a:pt x="4715" y="904"/>
                  </a:cubicBezTo>
                  <a:cubicBezTo>
                    <a:pt x="4742" y="904"/>
                    <a:pt x="4783" y="884"/>
                    <a:pt x="4819" y="850"/>
                  </a:cubicBezTo>
                  <a:lnTo>
                    <a:pt x="4831" y="810"/>
                  </a:lnTo>
                  <a:cubicBezTo>
                    <a:pt x="4851" y="753"/>
                    <a:pt x="4789" y="740"/>
                    <a:pt x="4734" y="720"/>
                  </a:cubicBezTo>
                  <a:cubicBezTo>
                    <a:pt x="4696" y="706"/>
                    <a:pt x="4722" y="647"/>
                    <a:pt x="4769" y="633"/>
                  </a:cubicBezTo>
                  <a:lnTo>
                    <a:pt x="4825" y="618"/>
                  </a:lnTo>
                  <a:cubicBezTo>
                    <a:pt x="4837" y="613"/>
                    <a:pt x="4853" y="612"/>
                    <a:pt x="4871" y="612"/>
                  </a:cubicBezTo>
                  <a:cubicBezTo>
                    <a:pt x="4947" y="612"/>
                    <a:pt x="5061" y="643"/>
                    <a:pt x="5098" y="663"/>
                  </a:cubicBezTo>
                  <a:cubicBezTo>
                    <a:pt x="5139" y="685"/>
                    <a:pt x="5119" y="700"/>
                    <a:pt x="5055" y="700"/>
                  </a:cubicBezTo>
                  <a:cubicBezTo>
                    <a:pt x="5046" y="700"/>
                    <a:pt x="5036" y="700"/>
                    <a:pt x="5024" y="699"/>
                  </a:cubicBezTo>
                  <a:lnTo>
                    <a:pt x="4947" y="725"/>
                  </a:lnTo>
                  <a:lnTo>
                    <a:pt x="4939" y="727"/>
                  </a:lnTo>
                  <a:cubicBezTo>
                    <a:pt x="4923" y="708"/>
                    <a:pt x="4907" y="699"/>
                    <a:pt x="4894" y="699"/>
                  </a:cubicBezTo>
                  <a:cubicBezTo>
                    <a:pt x="4878" y="699"/>
                    <a:pt x="4866" y="713"/>
                    <a:pt x="4863" y="740"/>
                  </a:cubicBezTo>
                  <a:lnTo>
                    <a:pt x="4876" y="771"/>
                  </a:lnTo>
                  <a:lnTo>
                    <a:pt x="4888" y="798"/>
                  </a:lnTo>
                  <a:cubicBezTo>
                    <a:pt x="4916" y="817"/>
                    <a:pt x="4911" y="851"/>
                    <a:pt x="4875" y="875"/>
                  </a:cubicBezTo>
                  <a:lnTo>
                    <a:pt x="4876" y="889"/>
                  </a:lnTo>
                  <a:cubicBezTo>
                    <a:pt x="4879" y="909"/>
                    <a:pt x="4891" y="918"/>
                    <a:pt x="4907" y="918"/>
                  </a:cubicBezTo>
                  <a:cubicBezTo>
                    <a:pt x="4918" y="918"/>
                    <a:pt x="4931" y="913"/>
                    <a:pt x="4942" y="904"/>
                  </a:cubicBezTo>
                  <a:cubicBezTo>
                    <a:pt x="4960" y="890"/>
                    <a:pt x="4975" y="883"/>
                    <a:pt x="4990" y="883"/>
                  </a:cubicBezTo>
                  <a:cubicBezTo>
                    <a:pt x="5006" y="883"/>
                    <a:pt x="5020" y="891"/>
                    <a:pt x="5036" y="906"/>
                  </a:cubicBezTo>
                  <a:lnTo>
                    <a:pt x="5058" y="930"/>
                  </a:lnTo>
                  <a:cubicBezTo>
                    <a:pt x="5066" y="938"/>
                    <a:pt x="5080" y="941"/>
                    <a:pt x="5097" y="941"/>
                  </a:cubicBezTo>
                  <a:cubicBezTo>
                    <a:pt x="5135" y="941"/>
                    <a:pt x="5185" y="923"/>
                    <a:pt x="5181" y="902"/>
                  </a:cubicBezTo>
                  <a:cubicBezTo>
                    <a:pt x="5179" y="894"/>
                    <a:pt x="5178" y="890"/>
                    <a:pt x="5178" y="890"/>
                  </a:cubicBezTo>
                  <a:lnTo>
                    <a:pt x="5178" y="890"/>
                  </a:lnTo>
                  <a:cubicBezTo>
                    <a:pt x="5178" y="890"/>
                    <a:pt x="5183" y="910"/>
                    <a:pt x="5187" y="927"/>
                  </a:cubicBezTo>
                  <a:cubicBezTo>
                    <a:pt x="5190" y="938"/>
                    <a:pt x="5194" y="943"/>
                    <a:pt x="5198" y="943"/>
                  </a:cubicBezTo>
                  <a:cubicBezTo>
                    <a:pt x="5203" y="943"/>
                    <a:pt x="5209" y="935"/>
                    <a:pt x="5214" y="918"/>
                  </a:cubicBezTo>
                  <a:lnTo>
                    <a:pt x="5220" y="904"/>
                  </a:lnTo>
                  <a:cubicBezTo>
                    <a:pt x="5226" y="886"/>
                    <a:pt x="5230" y="858"/>
                    <a:pt x="5242" y="854"/>
                  </a:cubicBezTo>
                  <a:cubicBezTo>
                    <a:pt x="5249" y="852"/>
                    <a:pt x="5256" y="851"/>
                    <a:pt x="5262" y="851"/>
                  </a:cubicBezTo>
                  <a:cubicBezTo>
                    <a:pt x="5285" y="851"/>
                    <a:pt x="5298" y="867"/>
                    <a:pt x="5299" y="894"/>
                  </a:cubicBezTo>
                  <a:cubicBezTo>
                    <a:pt x="5299" y="899"/>
                    <a:pt x="5335" y="912"/>
                    <a:pt x="5349" y="912"/>
                  </a:cubicBezTo>
                  <a:cubicBezTo>
                    <a:pt x="5352" y="912"/>
                    <a:pt x="5353" y="911"/>
                    <a:pt x="5354" y="911"/>
                  </a:cubicBezTo>
                  <a:lnTo>
                    <a:pt x="5427" y="850"/>
                  </a:lnTo>
                  <a:cubicBezTo>
                    <a:pt x="5441" y="902"/>
                    <a:pt x="5457" y="946"/>
                    <a:pt x="5467" y="947"/>
                  </a:cubicBezTo>
                  <a:lnTo>
                    <a:pt x="5467" y="946"/>
                  </a:lnTo>
                  <a:cubicBezTo>
                    <a:pt x="5486" y="894"/>
                    <a:pt x="5447" y="823"/>
                    <a:pt x="5398" y="823"/>
                  </a:cubicBezTo>
                  <a:cubicBezTo>
                    <a:pt x="5394" y="823"/>
                    <a:pt x="5390" y="823"/>
                    <a:pt x="5386" y="824"/>
                  </a:cubicBezTo>
                  <a:lnTo>
                    <a:pt x="5292" y="848"/>
                  </a:lnTo>
                  <a:cubicBezTo>
                    <a:pt x="5258" y="796"/>
                    <a:pt x="5222" y="731"/>
                    <a:pt x="5211" y="701"/>
                  </a:cubicBezTo>
                  <a:lnTo>
                    <a:pt x="5222" y="680"/>
                  </a:lnTo>
                  <a:cubicBezTo>
                    <a:pt x="5235" y="654"/>
                    <a:pt x="5304" y="670"/>
                    <a:pt x="5303" y="615"/>
                  </a:cubicBezTo>
                  <a:lnTo>
                    <a:pt x="5303" y="596"/>
                  </a:lnTo>
                  <a:cubicBezTo>
                    <a:pt x="5304" y="596"/>
                    <a:pt x="5305" y="596"/>
                    <a:pt x="5306" y="596"/>
                  </a:cubicBezTo>
                  <a:cubicBezTo>
                    <a:pt x="5358" y="596"/>
                    <a:pt x="5491" y="541"/>
                    <a:pt x="5526" y="516"/>
                  </a:cubicBezTo>
                  <a:cubicBezTo>
                    <a:pt x="5562" y="490"/>
                    <a:pt x="5505" y="423"/>
                    <a:pt x="5479" y="409"/>
                  </a:cubicBezTo>
                  <a:cubicBezTo>
                    <a:pt x="5456" y="398"/>
                    <a:pt x="5461" y="389"/>
                    <a:pt x="5489" y="389"/>
                  </a:cubicBezTo>
                  <a:cubicBezTo>
                    <a:pt x="5495" y="389"/>
                    <a:pt x="5501" y="390"/>
                    <a:pt x="5508" y="390"/>
                  </a:cubicBezTo>
                  <a:lnTo>
                    <a:pt x="5528" y="382"/>
                  </a:lnTo>
                  <a:cubicBezTo>
                    <a:pt x="5583" y="362"/>
                    <a:pt x="5621" y="314"/>
                    <a:pt x="5689" y="314"/>
                  </a:cubicBezTo>
                  <a:cubicBezTo>
                    <a:pt x="5694" y="314"/>
                    <a:pt x="5699" y="314"/>
                    <a:pt x="5705" y="314"/>
                  </a:cubicBezTo>
                  <a:cubicBezTo>
                    <a:pt x="5706" y="314"/>
                    <a:pt x="5720" y="284"/>
                    <a:pt x="5714" y="274"/>
                  </a:cubicBezTo>
                  <a:cubicBezTo>
                    <a:pt x="5709" y="266"/>
                    <a:pt x="5686" y="259"/>
                    <a:pt x="5673" y="259"/>
                  </a:cubicBezTo>
                  <a:cubicBezTo>
                    <a:pt x="5670" y="259"/>
                    <a:pt x="5668" y="259"/>
                    <a:pt x="5667" y="260"/>
                  </a:cubicBezTo>
                  <a:cubicBezTo>
                    <a:pt x="5586" y="290"/>
                    <a:pt x="5502" y="316"/>
                    <a:pt x="5428" y="357"/>
                  </a:cubicBezTo>
                  <a:cubicBezTo>
                    <a:pt x="5404" y="370"/>
                    <a:pt x="5388" y="378"/>
                    <a:pt x="5370" y="378"/>
                  </a:cubicBezTo>
                  <a:cubicBezTo>
                    <a:pt x="5355" y="378"/>
                    <a:pt x="5340" y="373"/>
                    <a:pt x="5318" y="361"/>
                  </a:cubicBezTo>
                  <a:lnTo>
                    <a:pt x="5259" y="326"/>
                  </a:lnTo>
                  <a:cubicBezTo>
                    <a:pt x="5246" y="322"/>
                    <a:pt x="5234" y="320"/>
                    <a:pt x="5223" y="320"/>
                  </a:cubicBezTo>
                  <a:cubicBezTo>
                    <a:pt x="5159" y="320"/>
                    <a:pt x="5125" y="373"/>
                    <a:pt x="5110" y="385"/>
                  </a:cubicBezTo>
                  <a:cubicBezTo>
                    <a:pt x="5107" y="387"/>
                    <a:pt x="5102" y="388"/>
                    <a:pt x="5097" y="388"/>
                  </a:cubicBezTo>
                  <a:cubicBezTo>
                    <a:pt x="5076" y="388"/>
                    <a:pt x="5040" y="378"/>
                    <a:pt x="5018" y="378"/>
                  </a:cubicBezTo>
                  <a:cubicBezTo>
                    <a:pt x="5007" y="378"/>
                    <a:pt x="5000" y="381"/>
                    <a:pt x="5000" y="388"/>
                  </a:cubicBezTo>
                  <a:cubicBezTo>
                    <a:pt x="5000" y="399"/>
                    <a:pt x="4995" y="403"/>
                    <a:pt x="4987" y="403"/>
                  </a:cubicBezTo>
                  <a:cubicBezTo>
                    <a:pt x="4975" y="403"/>
                    <a:pt x="4956" y="391"/>
                    <a:pt x="4945" y="380"/>
                  </a:cubicBezTo>
                  <a:cubicBezTo>
                    <a:pt x="4938" y="373"/>
                    <a:pt x="4922" y="370"/>
                    <a:pt x="4904" y="370"/>
                  </a:cubicBezTo>
                  <a:cubicBezTo>
                    <a:pt x="4877" y="370"/>
                    <a:pt x="4847" y="375"/>
                    <a:pt x="4835" y="380"/>
                  </a:cubicBezTo>
                  <a:cubicBezTo>
                    <a:pt x="4815" y="387"/>
                    <a:pt x="4794" y="445"/>
                    <a:pt x="4793" y="466"/>
                  </a:cubicBezTo>
                  <a:cubicBezTo>
                    <a:pt x="4791" y="486"/>
                    <a:pt x="4744" y="504"/>
                    <a:pt x="4728" y="504"/>
                  </a:cubicBezTo>
                  <a:cubicBezTo>
                    <a:pt x="4713" y="504"/>
                    <a:pt x="4651" y="412"/>
                    <a:pt x="4634" y="378"/>
                  </a:cubicBezTo>
                  <a:cubicBezTo>
                    <a:pt x="4622" y="357"/>
                    <a:pt x="4579" y="349"/>
                    <a:pt x="4544" y="349"/>
                  </a:cubicBezTo>
                  <a:cubicBezTo>
                    <a:pt x="4524" y="349"/>
                    <a:pt x="4506" y="352"/>
                    <a:pt x="4498" y="356"/>
                  </a:cubicBezTo>
                  <a:cubicBezTo>
                    <a:pt x="4495" y="357"/>
                    <a:pt x="4493" y="357"/>
                    <a:pt x="4491" y="357"/>
                  </a:cubicBezTo>
                  <a:cubicBezTo>
                    <a:pt x="4476" y="357"/>
                    <a:pt x="4478" y="327"/>
                    <a:pt x="4486" y="310"/>
                  </a:cubicBezTo>
                  <a:cubicBezTo>
                    <a:pt x="4488" y="306"/>
                    <a:pt x="4486" y="304"/>
                    <a:pt x="4481" y="304"/>
                  </a:cubicBezTo>
                  <a:cubicBezTo>
                    <a:pt x="4464" y="304"/>
                    <a:pt x="4416" y="326"/>
                    <a:pt x="4400" y="335"/>
                  </a:cubicBezTo>
                  <a:cubicBezTo>
                    <a:pt x="4397" y="337"/>
                    <a:pt x="4392" y="338"/>
                    <a:pt x="4386" y="338"/>
                  </a:cubicBezTo>
                  <a:cubicBezTo>
                    <a:pt x="4359" y="338"/>
                    <a:pt x="4314" y="319"/>
                    <a:pt x="4302" y="309"/>
                  </a:cubicBezTo>
                  <a:cubicBezTo>
                    <a:pt x="4299" y="307"/>
                    <a:pt x="4295" y="306"/>
                    <a:pt x="4291" y="306"/>
                  </a:cubicBezTo>
                  <a:cubicBezTo>
                    <a:pt x="4272" y="306"/>
                    <a:pt x="4239" y="327"/>
                    <a:pt x="4208" y="360"/>
                  </a:cubicBezTo>
                  <a:lnTo>
                    <a:pt x="4174" y="349"/>
                  </a:lnTo>
                  <a:cubicBezTo>
                    <a:pt x="4171" y="348"/>
                    <a:pt x="4167" y="348"/>
                    <a:pt x="4162" y="348"/>
                  </a:cubicBezTo>
                  <a:cubicBezTo>
                    <a:pt x="4124" y="348"/>
                    <a:pt x="4042" y="374"/>
                    <a:pt x="4033" y="391"/>
                  </a:cubicBezTo>
                  <a:lnTo>
                    <a:pt x="4025" y="408"/>
                  </a:lnTo>
                  <a:cubicBezTo>
                    <a:pt x="4023" y="412"/>
                    <a:pt x="4021" y="414"/>
                    <a:pt x="4018" y="414"/>
                  </a:cubicBezTo>
                  <a:cubicBezTo>
                    <a:pt x="4000" y="414"/>
                    <a:pt x="3965" y="349"/>
                    <a:pt x="3955" y="320"/>
                  </a:cubicBezTo>
                  <a:cubicBezTo>
                    <a:pt x="3943" y="285"/>
                    <a:pt x="3890" y="255"/>
                    <a:pt x="3838" y="254"/>
                  </a:cubicBezTo>
                  <a:lnTo>
                    <a:pt x="3788" y="258"/>
                  </a:lnTo>
                  <a:cubicBezTo>
                    <a:pt x="3777" y="259"/>
                    <a:pt x="3761" y="278"/>
                    <a:pt x="3761" y="289"/>
                  </a:cubicBezTo>
                  <a:cubicBezTo>
                    <a:pt x="3761" y="299"/>
                    <a:pt x="3777" y="311"/>
                    <a:pt x="3791" y="319"/>
                  </a:cubicBezTo>
                  <a:cubicBezTo>
                    <a:pt x="3793" y="320"/>
                    <a:pt x="3796" y="320"/>
                    <a:pt x="3800" y="320"/>
                  </a:cubicBezTo>
                  <a:cubicBezTo>
                    <a:pt x="3806" y="320"/>
                    <a:pt x="3814" y="319"/>
                    <a:pt x="3821" y="319"/>
                  </a:cubicBezTo>
                  <a:cubicBezTo>
                    <a:pt x="3823" y="319"/>
                    <a:pt x="3826" y="319"/>
                    <a:pt x="3828" y="320"/>
                  </a:cubicBezTo>
                  <a:cubicBezTo>
                    <a:pt x="3876" y="330"/>
                    <a:pt x="3889" y="356"/>
                    <a:pt x="3856" y="378"/>
                  </a:cubicBezTo>
                  <a:cubicBezTo>
                    <a:pt x="3834" y="394"/>
                    <a:pt x="3804" y="411"/>
                    <a:pt x="3777" y="412"/>
                  </a:cubicBezTo>
                  <a:lnTo>
                    <a:pt x="3684" y="416"/>
                  </a:lnTo>
                  <a:cubicBezTo>
                    <a:pt x="3570" y="414"/>
                    <a:pt x="3485" y="387"/>
                    <a:pt x="3496" y="358"/>
                  </a:cubicBezTo>
                  <a:lnTo>
                    <a:pt x="3510" y="352"/>
                  </a:lnTo>
                  <a:cubicBezTo>
                    <a:pt x="3518" y="350"/>
                    <a:pt x="3528" y="349"/>
                    <a:pt x="3537" y="349"/>
                  </a:cubicBezTo>
                  <a:cubicBezTo>
                    <a:pt x="3551" y="349"/>
                    <a:pt x="3566" y="350"/>
                    <a:pt x="3580" y="350"/>
                  </a:cubicBezTo>
                  <a:cubicBezTo>
                    <a:pt x="3582" y="350"/>
                    <a:pt x="3584" y="350"/>
                    <a:pt x="3586" y="350"/>
                  </a:cubicBezTo>
                  <a:cubicBezTo>
                    <a:pt x="3645" y="347"/>
                    <a:pt x="3674" y="321"/>
                    <a:pt x="3681" y="274"/>
                  </a:cubicBezTo>
                  <a:cubicBezTo>
                    <a:pt x="3691" y="212"/>
                    <a:pt x="3638" y="229"/>
                    <a:pt x="3596" y="224"/>
                  </a:cubicBezTo>
                  <a:lnTo>
                    <a:pt x="3547" y="218"/>
                  </a:lnTo>
                  <a:cubicBezTo>
                    <a:pt x="3555" y="193"/>
                    <a:pt x="3498" y="159"/>
                    <a:pt x="3467" y="159"/>
                  </a:cubicBezTo>
                  <a:cubicBezTo>
                    <a:pt x="3459" y="159"/>
                    <a:pt x="3452" y="162"/>
                    <a:pt x="3450" y="167"/>
                  </a:cubicBezTo>
                  <a:cubicBezTo>
                    <a:pt x="3443" y="181"/>
                    <a:pt x="3431" y="188"/>
                    <a:pt x="3416" y="188"/>
                  </a:cubicBezTo>
                  <a:cubicBezTo>
                    <a:pt x="3399" y="188"/>
                    <a:pt x="3380" y="181"/>
                    <a:pt x="3362" y="165"/>
                  </a:cubicBezTo>
                  <a:lnTo>
                    <a:pt x="3320" y="136"/>
                  </a:lnTo>
                  <a:lnTo>
                    <a:pt x="3311" y="129"/>
                  </a:lnTo>
                  <a:cubicBezTo>
                    <a:pt x="3289" y="135"/>
                    <a:pt x="3272" y="161"/>
                    <a:pt x="3272" y="188"/>
                  </a:cubicBezTo>
                  <a:lnTo>
                    <a:pt x="3278" y="190"/>
                  </a:lnTo>
                  <a:lnTo>
                    <a:pt x="3341" y="198"/>
                  </a:lnTo>
                  <a:cubicBezTo>
                    <a:pt x="3352" y="228"/>
                    <a:pt x="3348" y="244"/>
                    <a:pt x="3331" y="244"/>
                  </a:cubicBezTo>
                  <a:cubicBezTo>
                    <a:pt x="3320" y="244"/>
                    <a:pt x="3304" y="238"/>
                    <a:pt x="3285" y="224"/>
                  </a:cubicBezTo>
                  <a:lnTo>
                    <a:pt x="3253" y="229"/>
                  </a:lnTo>
                  <a:cubicBezTo>
                    <a:pt x="3191" y="238"/>
                    <a:pt x="3135" y="273"/>
                    <a:pt x="3077" y="296"/>
                  </a:cubicBezTo>
                  <a:lnTo>
                    <a:pt x="3054" y="305"/>
                  </a:lnTo>
                  <a:cubicBezTo>
                    <a:pt x="3052" y="306"/>
                    <a:pt x="3051" y="306"/>
                    <a:pt x="3050" y="306"/>
                  </a:cubicBezTo>
                  <a:cubicBezTo>
                    <a:pt x="3025" y="306"/>
                    <a:pt x="3060" y="200"/>
                    <a:pt x="3104" y="172"/>
                  </a:cubicBezTo>
                  <a:cubicBezTo>
                    <a:pt x="3132" y="154"/>
                    <a:pt x="3139" y="144"/>
                    <a:pt x="3128" y="144"/>
                  </a:cubicBezTo>
                  <a:cubicBezTo>
                    <a:pt x="3120" y="144"/>
                    <a:pt x="3104" y="148"/>
                    <a:pt x="3079" y="157"/>
                  </a:cubicBezTo>
                  <a:lnTo>
                    <a:pt x="3037" y="172"/>
                  </a:lnTo>
                  <a:cubicBezTo>
                    <a:pt x="3025" y="176"/>
                    <a:pt x="3010" y="180"/>
                    <a:pt x="2996" y="180"/>
                  </a:cubicBezTo>
                  <a:lnTo>
                    <a:pt x="2879" y="175"/>
                  </a:lnTo>
                  <a:cubicBezTo>
                    <a:pt x="2790" y="236"/>
                    <a:pt x="2819" y="286"/>
                    <a:pt x="2857" y="286"/>
                  </a:cubicBezTo>
                  <a:cubicBezTo>
                    <a:pt x="2896" y="286"/>
                    <a:pt x="2887" y="310"/>
                    <a:pt x="2838" y="341"/>
                  </a:cubicBezTo>
                  <a:lnTo>
                    <a:pt x="2802" y="363"/>
                  </a:lnTo>
                  <a:lnTo>
                    <a:pt x="2751" y="394"/>
                  </a:lnTo>
                  <a:cubicBezTo>
                    <a:pt x="2740" y="375"/>
                    <a:pt x="2722" y="369"/>
                    <a:pt x="2703" y="369"/>
                  </a:cubicBezTo>
                  <a:cubicBezTo>
                    <a:pt x="2682" y="369"/>
                    <a:pt x="2660" y="377"/>
                    <a:pt x="2650" y="388"/>
                  </a:cubicBezTo>
                  <a:cubicBezTo>
                    <a:pt x="2643" y="396"/>
                    <a:pt x="2636" y="400"/>
                    <a:pt x="2629" y="400"/>
                  </a:cubicBezTo>
                  <a:cubicBezTo>
                    <a:pt x="2618" y="400"/>
                    <a:pt x="2608" y="389"/>
                    <a:pt x="2605" y="368"/>
                  </a:cubicBezTo>
                  <a:lnTo>
                    <a:pt x="2611" y="357"/>
                  </a:lnTo>
                  <a:cubicBezTo>
                    <a:pt x="2650" y="284"/>
                    <a:pt x="2559" y="259"/>
                    <a:pt x="2530" y="214"/>
                  </a:cubicBezTo>
                  <a:cubicBezTo>
                    <a:pt x="2519" y="197"/>
                    <a:pt x="2498" y="188"/>
                    <a:pt x="2477" y="188"/>
                  </a:cubicBezTo>
                  <a:cubicBezTo>
                    <a:pt x="2453" y="188"/>
                    <a:pt x="2429" y="200"/>
                    <a:pt x="2421" y="222"/>
                  </a:cubicBezTo>
                  <a:lnTo>
                    <a:pt x="2395" y="286"/>
                  </a:lnTo>
                  <a:cubicBezTo>
                    <a:pt x="2385" y="287"/>
                    <a:pt x="2376" y="288"/>
                    <a:pt x="2367" y="288"/>
                  </a:cubicBezTo>
                  <a:cubicBezTo>
                    <a:pt x="2311" y="288"/>
                    <a:pt x="2279" y="262"/>
                    <a:pt x="2285" y="248"/>
                  </a:cubicBezTo>
                  <a:cubicBezTo>
                    <a:pt x="2287" y="242"/>
                    <a:pt x="2281" y="239"/>
                    <a:pt x="2268" y="239"/>
                  </a:cubicBezTo>
                  <a:cubicBezTo>
                    <a:pt x="2245" y="239"/>
                    <a:pt x="2201" y="248"/>
                    <a:pt x="2149" y="265"/>
                  </a:cubicBezTo>
                  <a:lnTo>
                    <a:pt x="2082" y="284"/>
                  </a:lnTo>
                  <a:cubicBezTo>
                    <a:pt x="2080" y="284"/>
                    <a:pt x="2078" y="284"/>
                    <a:pt x="2076" y="284"/>
                  </a:cubicBezTo>
                  <a:cubicBezTo>
                    <a:pt x="2062" y="284"/>
                    <a:pt x="2040" y="276"/>
                    <a:pt x="2036" y="268"/>
                  </a:cubicBezTo>
                  <a:cubicBezTo>
                    <a:pt x="2031" y="258"/>
                    <a:pt x="2038" y="236"/>
                    <a:pt x="2049" y="228"/>
                  </a:cubicBezTo>
                  <a:cubicBezTo>
                    <a:pt x="2070" y="216"/>
                    <a:pt x="2121" y="228"/>
                    <a:pt x="2108" y="190"/>
                  </a:cubicBezTo>
                  <a:cubicBezTo>
                    <a:pt x="2102" y="175"/>
                    <a:pt x="2066" y="164"/>
                    <a:pt x="2043" y="152"/>
                  </a:cubicBezTo>
                  <a:lnTo>
                    <a:pt x="2024" y="142"/>
                  </a:lnTo>
                  <a:cubicBezTo>
                    <a:pt x="2022" y="141"/>
                    <a:pt x="2021" y="141"/>
                    <a:pt x="2019" y="141"/>
                  </a:cubicBezTo>
                  <a:cubicBezTo>
                    <a:pt x="1990" y="141"/>
                    <a:pt x="1922" y="216"/>
                    <a:pt x="1896" y="216"/>
                  </a:cubicBezTo>
                  <a:cubicBezTo>
                    <a:pt x="1896" y="216"/>
                    <a:pt x="1896" y="216"/>
                    <a:pt x="1895" y="216"/>
                  </a:cubicBezTo>
                  <a:cubicBezTo>
                    <a:pt x="1869" y="213"/>
                    <a:pt x="1839" y="154"/>
                    <a:pt x="1836" y="130"/>
                  </a:cubicBezTo>
                  <a:cubicBezTo>
                    <a:pt x="1835" y="120"/>
                    <a:pt x="1831" y="116"/>
                    <a:pt x="1826" y="116"/>
                  </a:cubicBezTo>
                  <a:cubicBezTo>
                    <a:pt x="1819" y="116"/>
                    <a:pt x="1808" y="126"/>
                    <a:pt x="1797" y="145"/>
                  </a:cubicBezTo>
                  <a:lnTo>
                    <a:pt x="1776" y="159"/>
                  </a:lnTo>
                  <a:cubicBezTo>
                    <a:pt x="1725" y="195"/>
                    <a:pt x="1727" y="188"/>
                    <a:pt x="1774" y="223"/>
                  </a:cubicBezTo>
                  <a:lnTo>
                    <a:pt x="1827" y="262"/>
                  </a:lnTo>
                  <a:cubicBezTo>
                    <a:pt x="1897" y="286"/>
                    <a:pt x="1920" y="308"/>
                    <a:pt x="1877" y="311"/>
                  </a:cubicBezTo>
                  <a:lnTo>
                    <a:pt x="1841" y="316"/>
                  </a:lnTo>
                  <a:lnTo>
                    <a:pt x="1805" y="322"/>
                  </a:lnTo>
                  <a:cubicBezTo>
                    <a:pt x="1797" y="324"/>
                    <a:pt x="1791" y="326"/>
                    <a:pt x="1785" y="326"/>
                  </a:cubicBezTo>
                  <a:cubicBezTo>
                    <a:pt x="1758" y="326"/>
                    <a:pt x="1750" y="301"/>
                    <a:pt x="1755" y="291"/>
                  </a:cubicBezTo>
                  <a:cubicBezTo>
                    <a:pt x="1762" y="279"/>
                    <a:pt x="1716" y="264"/>
                    <a:pt x="1697" y="263"/>
                  </a:cubicBezTo>
                  <a:cubicBezTo>
                    <a:pt x="1696" y="263"/>
                    <a:pt x="1695" y="263"/>
                    <a:pt x="1694" y="263"/>
                  </a:cubicBezTo>
                  <a:cubicBezTo>
                    <a:pt x="1676" y="263"/>
                    <a:pt x="1660" y="280"/>
                    <a:pt x="1656" y="301"/>
                  </a:cubicBezTo>
                  <a:lnTo>
                    <a:pt x="1668" y="311"/>
                  </a:lnTo>
                  <a:lnTo>
                    <a:pt x="1717" y="359"/>
                  </a:lnTo>
                  <a:cubicBezTo>
                    <a:pt x="1714" y="359"/>
                    <a:pt x="1710" y="360"/>
                    <a:pt x="1706" y="360"/>
                  </a:cubicBezTo>
                  <a:cubicBezTo>
                    <a:pt x="1651" y="360"/>
                    <a:pt x="1529" y="301"/>
                    <a:pt x="1509" y="266"/>
                  </a:cubicBezTo>
                  <a:cubicBezTo>
                    <a:pt x="1497" y="247"/>
                    <a:pt x="1483" y="238"/>
                    <a:pt x="1469" y="238"/>
                  </a:cubicBezTo>
                  <a:cubicBezTo>
                    <a:pt x="1456" y="238"/>
                    <a:pt x="1443" y="246"/>
                    <a:pt x="1434" y="263"/>
                  </a:cubicBezTo>
                  <a:lnTo>
                    <a:pt x="1391" y="242"/>
                  </a:lnTo>
                  <a:cubicBezTo>
                    <a:pt x="1371" y="234"/>
                    <a:pt x="1356" y="222"/>
                    <a:pt x="1338" y="222"/>
                  </a:cubicBezTo>
                  <a:cubicBezTo>
                    <a:pt x="1330" y="222"/>
                    <a:pt x="1320" y="225"/>
                    <a:pt x="1309" y="233"/>
                  </a:cubicBezTo>
                  <a:lnTo>
                    <a:pt x="1300" y="239"/>
                  </a:lnTo>
                  <a:cubicBezTo>
                    <a:pt x="1298" y="240"/>
                    <a:pt x="1297" y="240"/>
                    <a:pt x="1295" y="240"/>
                  </a:cubicBezTo>
                  <a:cubicBezTo>
                    <a:pt x="1275" y="240"/>
                    <a:pt x="1276" y="185"/>
                    <a:pt x="1283" y="167"/>
                  </a:cubicBezTo>
                  <a:cubicBezTo>
                    <a:pt x="1289" y="148"/>
                    <a:pt x="1224" y="126"/>
                    <a:pt x="1198" y="124"/>
                  </a:cubicBezTo>
                  <a:cubicBezTo>
                    <a:pt x="1173" y="121"/>
                    <a:pt x="1155" y="90"/>
                    <a:pt x="1159" y="55"/>
                  </a:cubicBezTo>
                  <a:lnTo>
                    <a:pt x="1150" y="33"/>
                  </a:lnTo>
                  <a:lnTo>
                    <a:pt x="1141" y="9"/>
                  </a:lnTo>
                  <a:cubicBezTo>
                    <a:pt x="1134" y="3"/>
                    <a:pt x="112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7" name="Google Shape;613;p44">
              <a:extLst>
                <a:ext uri="{FF2B5EF4-FFF2-40B4-BE49-F238E27FC236}">
                  <a16:creationId xmlns:a16="http://schemas.microsoft.com/office/drawing/2014/main" id="{C72E9629-BDFE-A5D8-7DF8-A4E9718549BE}"/>
                </a:ext>
              </a:extLst>
            </p:cNvPr>
            <p:cNvSpPr/>
            <p:nvPr/>
          </p:nvSpPr>
          <p:spPr>
            <a:xfrm>
              <a:off x="4784600" y="2867175"/>
              <a:ext cx="56325" cy="16250"/>
            </a:xfrm>
            <a:custGeom>
              <a:avLst/>
              <a:gdLst/>
              <a:ahLst/>
              <a:cxnLst/>
              <a:rect l="l" t="t" r="r" b="b"/>
              <a:pathLst>
                <a:path w="2253" h="650" extrusionOk="0">
                  <a:moveTo>
                    <a:pt x="1923" y="0"/>
                  </a:moveTo>
                  <a:cubicBezTo>
                    <a:pt x="1907" y="0"/>
                    <a:pt x="1886" y="7"/>
                    <a:pt x="1863" y="22"/>
                  </a:cubicBezTo>
                  <a:lnTo>
                    <a:pt x="1843" y="48"/>
                  </a:lnTo>
                  <a:lnTo>
                    <a:pt x="1836" y="59"/>
                  </a:lnTo>
                  <a:cubicBezTo>
                    <a:pt x="1854" y="82"/>
                    <a:pt x="1826" y="99"/>
                    <a:pt x="1772" y="99"/>
                  </a:cubicBezTo>
                  <a:cubicBezTo>
                    <a:pt x="1766" y="99"/>
                    <a:pt x="1758" y="99"/>
                    <a:pt x="1751" y="98"/>
                  </a:cubicBezTo>
                  <a:lnTo>
                    <a:pt x="1749" y="172"/>
                  </a:lnTo>
                  <a:cubicBezTo>
                    <a:pt x="1749" y="185"/>
                    <a:pt x="1692" y="208"/>
                    <a:pt x="1680" y="208"/>
                  </a:cubicBezTo>
                  <a:cubicBezTo>
                    <a:pt x="1679" y="208"/>
                    <a:pt x="1678" y="207"/>
                    <a:pt x="1678" y="207"/>
                  </a:cubicBezTo>
                  <a:cubicBezTo>
                    <a:pt x="1660" y="194"/>
                    <a:pt x="1646" y="188"/>
                    <a:pt x="1633" y="188"/>
                  </a:cubicBezTo>
                  <a:cubicBezTo>
                    <a:pt x="1612" y="188"/>
                    <a:pt x="1596" y="202"/>
                    <a:pt x="1578" y="221"/>
                  </a:cubicBezTo>
                  <a:cubicBezTo>
                    <a:pt x="1562" y="237"/>
                    <a:pt x="1548" y="243"/>
                    <a:pt x="1534" y="243"/>
                  </a:cubicBezTo>
                  <a:cubicBezTo>
                    <a:pt x="1511" y="243"/>
                    <a:pt x="1491" y="223"/>
                    <a:pt x="1473" y="205"/>
                  </a:cubicBezTo>
                  <a:lnTo>
                    <a:pt x="1461" y="191"/>
                  </a:lnTo>
                  <a:cubicBezTo>
                    <a:pt x="1460" y="168"/>
                    <a:pt x="1436" y="120"/>
                    <a:pt x="1411" y="85"/>
                  </a:cubicBezTo>
                  <a:lnTo>
                    <a:pt x="1339" y="102"/>
                  </a:lnTo>
                  <a:cubicBezTo>
                    <a:pt x="1298" y="112"/>
                    <a:pt x="1257" y="120"/>
                    <a:pt x="1216" y="120"/>
                  </a:cubicBezTo>
                  <a:cubicBezTo>
                    <a:pt x="1179" y="120"/>
                    <a:pt x="1142" y="113"/>
                    <a:pt x="1107" y="94"/>
                  </a:cubicBezTo>
                  <a:lnTo>
                    <a:pt x="1046" y="61"/>
                  </a:lnTo>
                  <a:lnTo>
                    <a:pt x="1046" y="61"/>
                  </a:lnTo>
                  <a:cubicBezTo>
                    <a:pt x="1021" y="98"/>
                    <a:pt x="1035" y="152"/>
                    <a:pt x="1077" y="181"/>
                  </a:cubicBezTo>
                  <a:lnTo>
                    <a:pt x="1153" y="162"/>
                  </a:lnTo>
                  <a:lnTo>
                    <a:pt x="1272" y="131"/>
                  </a:lnTo>
                  <a:lnTo>
                    <a:pt x="1272" y="131"/>
                  </a:lnTo>
                  <a:cubicBezTo>
                    <a:pt x="1280" y="208"/>
                    <a:pt x="1203" y="285"/>
                    <a:pt x="1179" y="300"/>
                  </a:cubicBezTo>
                  <a:cubicBezTo>
                    <a:pt x="1176" y="301"/>
                    <a:pt x="1171" y="302"/>
                    <a:pt x="1164" y="302"/>
                  </a:cubicBezTo>
                  <a:cubicBezTo>
                    <a:pt x="1116" y="302"/>
                    <a:pt x="983" y="262"/>
                    <a:pt x="933" y="241"/>
                  </a:cubicBezTo>
                  <a:cubicBezTo>
                    <a:pt x="875" y="216"/>
                    <a:pt x="898" y="160"/>
                    <a:pt x="916" y="151"/>
                  </a:cubicBezTo>
                  <a:cubicBezTo>
                    <a:pt x="933" y="142"/>
                    <a:pt x="887" y="83"/>
                    <a:pt x="855" y="83"/>
                  </a:cubicBezTo>
                  <a:cubicBezTo>
                    <a:pt x="853" y="83"/>
                    <a:pt x="852" y="84"/>
                    <a:pt x="850" y="84"/>
                  </a:cubicBezTo>
                  <a:cubicBezTo>
                    <a:pt x="819" y="90"/>
                    <a:pt x="754" y="134"/>
                    <a:pt x="740" y="149"/>
                  </a:cubicBezTo>
                  <a:cubicBezTo>
                    <a:pt x="726" y="162"/>
                    <a:pt x="812" y="205"/>
                    <a:pt x="798" y="222"/>
                  </a:cubicBezTo>
                  <a:cubicBezTo>
                    <a:pt x="784" y="238"/>
                    <a:pt x="845" y="300"/>
                    <a:pt x="872" y="318"/>
                  </a:cubicBezTo>
                  <a:cubicBezTo>
                    <a:pt x="900" y="336"/>
                    <a:pt x="898" y="355"/>
                    <a:pt x="869" y="360"/>
                  </a:cubicBezTo>
                  <a:lnTo>
                    <a:pt x="848" y="356"/>
                  </a:lnTo>
                  <a:cubicBezTo>
                    <a:pt x="836" y="354"/>
                    <a:pt x="815" y="351"/>
                    <a:pt x="810" y="351"/>
                  </a:cubicBezTo>
                  <a:cubicBezTo>
                    <a:pt x="810" y="351"/>
                    <a:pt x="809" y="351"/>
                    <a:pt x="809" y="351"/>
                  </a:cubicBezTo>
                  <a:lnTo>
                    <a:pt x="779" y="431"/>
                  </a:lnTo>
                  <a:cubicBezTo>
                    <a:pt x="710" y="426"/>
                    <a:pt x="591" y="381"/>
                    <a:pt x="574" y="370"/>
                  </a:cubicBezTo>
                  <a:cubicBezTo>
                    <a:pt x="570" y="367"/>
                    <a:pt x="564" y="365"/>
                    <a:pt x="556" y="365"/>
                  </a:cubicBezTo>
                  <a:cubicBezTo>
                    <a:pt x="530" y="365"/>
                    <a:pt x="485" y="380"/>
                    <a:pt x="466" y="381"/>
                  </a:cubicBezTo>
                  <a:cubicBezTo>
                    <a:pt x="442" y="382"/>
                    <a:pt x="499" y="437"/>
                    <a:pt x="478" y="457"/>
                  </a:cubicBezTo>
                  <a:cubicBezTo>
                    <a:pt x="475" y="460"/>
                    <a:pt x="469" y="462"/>
                    <a:pt x="462" y="462"/>
                  </a:cubicBezTo>
                  <a:cubicBezTo>
                    <a:pt x="424" y="462"/>
                    <a:pt x="342" y="425"/>
                    <a:pt x="311" y="403"/>
                  </a:cubicBezTo>
                  <a:cubicBezTo>
                    <a:pt x="304" y="399"/>
                    <a:pt x="297" y="397"/>
                    <a:pt x="289" y="397"/>
                  </a:cubicBezTo>
                  <a:cubicBezTo>
                    <a:pt x="249" y="397"/>
                    <a:pt x="193" y="442"/>
                    <a:pt x="168" y="458"/>
                  </a:cubicBezTo>
                  <a:cubicBezTo>
                    <a:pt x="137" y="477"/>
                    <a:pt x="88" y="521"/>
                    <a:pt x="55" y="554"/>
                  </a:cubicBezTo>
                  <a:lnTo>
                    <a:pt x="11" y="566"/>
                  </a:lnTo>
                  <a:cubicBezTo>
                    <a:pt x="3" y="567"/>
                    <a:pt x="0" y="584"/>
                    <a:pt x="1" y="593"/>
                  </a:cubicBezTo>
                  <a:lnTo>
                    <a:pt x="2" y="602"/>
                  </a:lnTo>
                  <a:cubicBezTo>
                    <a:pt x="7" y="606"/>
                    <a:pt x="27" y="609"/>
                    <a:pt x="57" y="609"/>
                  </a:cubicBezTo>
                  <a:cubicBezTo>
                    <a:pt x="88" y="609"/>
                    <a:pt x="130" y="606"/>
                    <a:pt x="173" y="601"/>
                  </a:cubicBezTo>
                  <a:lnTo>
                    <a:pt x="250" y="587"/>
                  </a:lnTo>
                  <a:lnTo>
                    <a:pt x="255" y="586"/>
                  </a:lnTo>
                  <a:cubicBezTo>
                    <a:pt x="262" y="579"/>
                    <a:pt x="252" y="560"/>
                    <a:pt x="245" y="554"/>
                  </a:cubicBezTo>
                  <a:cubicBezTo>
                    <a:pt x="240" y="547"/>
                    <a:pt x="336" y="506"/>
                    <a:pt x="398" y="506"/>
                  </a:cubicBezTo>
                  <a:cubicBezTo>
                    <a:pt x="409" y="506"/>
                    <a:pt x="420" y="507"/>
                    <a:pt x="428" y="510"/>
                  </a:cubicBezTo>
                  <a:cubicBezTo>
                    <a:pt x="449" y="520"/>
                    <a:pt x="475" y="523"/>
                    <a:pt x="499" y="523"/>
                  </a:cubicBezTo>
                  <a:cubicBezTo>
                    <a:pt x="535" y="523"/>
                    <a:pt x="569" y="516"/>
                    <a:pt x="579" y="508"/>
                  </a:cubicBezTo>
                  <a:cubicBezTo>
                    <a:pt x="586" y="503"/>
                    <a:pt x="601" y="501"/>
                    <a:pt x="621" y="501"/>
                  </a:cubicBezTo>
                  <a:cubicBezTo>
                    <a:pt x="656" y="501"/>
                    <a:pt x="705" y="508"/>
                    <a:pt x="754" y="521"/>
                  </a:cubicBezTo>
                  <a:lnTo>
                    <a:pt x="767" y="590"/>
                  </a:lnTo>
                  <a:cubicBezTo>
                    <a:pt x="772" y="614"/>
                    <a:pt x="760" y="649"/>
                    <a:pt x="799" y="649"/>
                  </a:cubicBezTo>
                  <a:cubicBezTo>
                    <a:pt x="805" y="649"/>
                    <a:pt x="811" y="649"/>
                    <a:pt x="819" y="647"/>
                  </a:cubicBezTo>
                  <a:cubicBezTo>
                    <a:pt x="834" y="644"/>
                    <a:pt x="836" y="606"/>
                    <a:pt x="845" y="584"/>
                  </a:cubicBezTo>
                  <a:lnTo>
                    <a:pt x="849" y="575"/>
                  </a:lnTo>
                  <a:cubicBezTo>
                    <a:pt x="851" y="573"/>
                    <a:pt x="855" y="572"/>
                    <a:pt x="860" y="572"/>
                  </a:cubicBezTo>
                  <a:cubicBezTo>
                    <a:pt x="875" y="572"/>
                    <a:pt x="904" y="581"/>
                    <a:pt x="918" y="586"/>
                  </a:cubicBezTo>
                  <a:cubicBezTo>
                    <a:pt x="920" y="587"/>
                    <a:pt x="922" y="588"/>
                    <a:pt x="923" y="588"/>
                  </a:cubicBezTo>
                  <a:cubicBezTo>
                    <a:pt x="941" y="588"/>
                    <a:pt x="957" y="552"/>
                    <a:pt x="958" y="540"/>
                  </a:cubicBezTo>
                  <a:cubicBezTo>
                    <a:pt x="961" y="526"/>
                    <a:pt x="973" y="493"/>
                    <a:pt x="985" y="464"/>
                  </a:cubicBezTo>
                  <a:lnTo>
                    <a:pt x="987" y="438"/>
                  </a:lnTo>
                  <a:cubicBezTo>
                    <a:pt x="987" y="426"/>
                    <a:pt x="941" y="411"/>
                    <a:pt x="989" y="401"/>
                  </a:cubicBezTo>
                  <a:lnTo>
                    <a:pt x="1004" y="399"/>
                  </a:lnTo>
                  <a:cubicBezTo>
                    <a:pt x="1021" y="409"/>
                    <a:pt x="1072" y="458"/>
                    <a:pt x="1119" y="508"/>
                  </a:cubicBezTo>
                  <a:lnTo>
                    <a:pt x="1234" y="472"/>
                  </a:lnTo>
                  <a:lnTo>
                    <a:pt x="1271" y="461"/>
                  </a:lnTo>
                  <a:cubicBezTo>
                    <a:pt x="1279" y="465"/>
                    <a:pt x="1289" y="468"/>
                    <a:pt x="1299" y="468"/>
                  </a:cubicBezTo>
                  <a:cubicBezTo>
                    <a:pt x="1317" y="468"/>
                    <a:pt x="1336" y="461"/>
                    <a:pt x="1349" y="448"/>
                  </a:cubicBezTo>
                  <a:lnTo>
                    <a:pt x="1369" y="432"/>
                  </a:lnTo>
                  <a:cubicBezTo>
                    <a:pt x="1371" y="430"/>
                    <a:pt x="1375" y="430"/>
                    <a:pt x="1380" y="430"/>
                  </a:cubicBezTo>
                  <a:cubicBezTo>
                    <a:pt x="1388" y="430"/>
                    <a:pt x="1399" y="432"/>
                    <a:pt x="1404" y="435"/>
                  </a:cubicBezTo>
                  <a:lnTo>
                    <a:pt x="1430" y="453"/>
                  </a:lnTo>
                  <a:cubicBezTo>
                    <a:pt x="1446" y="466"/>
                    <a:pt x="1460" y="472"/>
                    <a:pt x="1470" y="472"/>
                  </a:cubicBezTo>
                  <a:cubicBezTo>
                    <a:pt x="1486" y="472"/>
                    <a:pt x="1495" y="460"/>
                    <a:pt x="1493" y="436"/>
                  </a:cubicBezTo>
                  <a:lnTo>
                    <a:pt x="1498" y="412"/>
                  </a:lnTo>
                  <a:lnTo>
                    <a:pt x="1502" y="396"/>
                  </a:lnTo>
                  <a:cubicBezTo>
                    <a:pt x="1511" y="388"/>
                    <a:pt x="1525" y="383"/>
                    <a:pt x="1539" y="383"/>
                  </a:cubicBezTo>
                  <a:cubicBezTo>
                    <a:pt x="1549" y="383"/>
                    <a:pt x="1560" y="386"/>
                    <a:pt x="1569" y="391"/>
                  </a:cubicBezTo>
                  <a:lnTo>
                    <a:pt x="1571" y="406"/>
                  </a:lnTo>
                  <a:lnTo>
                    <a:pt x="1578" y="433"/>
                  </a:lnTo>
                  <a:cubicBezTo>
                    <a:pt x="1577" y="449"/>
                    <a:pt x="1582" y="455"/>
                    <a:pt x="1589" y="455"/>
                  </a:cubicBezTo>
                  <a:cubicBezTo>
                    <a:pt x="1605" y="455"/>
                    <a:pt x="1635" y="425"/>
                    <a:pt x="1645" y="410"/>
                  </a:cubicBezTo>
                  <a:cubicBezTo>
                    <a:pt x="1648" y="404"/>
                    <a:pt x="1654" y="402"/>
                    <a:pt x="1661" y="402"/>
                  </a:cubicBezTo>
                  <a:cubicBezTo>
                    <a:pt x="1683" y="402"/>
                    <a:pt x="1721" y="422"/>
                    <a:pt x="1744" y="422"/>
                  </a:cubicBezTo>
                  <a:cubicBezTo>
                    <a:pt x="1746" y="422"/>
                    <a:pt x="1747" y="422"/>
                    <a:pt x="1749" y="422"/>
                  </a:cubicBezTo>
                  <a:cubicBezTo>
                    <a:pt x="1780" y="418"/>
                    <a:pt x="1755" y="354"/>
                    <a:pt x="1750" y="327"/>
                  </a:cubicBezTo>
                  <a:cubicBezTo>
                    <a:pt x="1745" y="302"/>
                    <a:pt x="1810" y="279"/>
                    <a:pt x="1837" y="279"/>
                  </a:cubicBezTo>
                  <a:cubicBezTo>
                    <a:pt x="1864" y="279"/>
                    <a:pt x="1842" y="320"/>
                    <a:pt x="1828" y="334"/>
                  </a:cubicBezTo>
                  <a:cubicBezTo>
                    <a:pt x="1819" y="342"/>
                    <a:pt x="1867" y="361"/>
                    <a:pt x="1904" y="361"/>
                  </a:cubicBezTo>
                  <a:cubicBezTo>
                    <a:pt x="1919" y="361"/>
                    <a:pt x="1931" y="358"/>
                    <a:pt x="1938" y="351"/>
                  </a:cubicBezTo>
                  <a:cubicBezTo>
                    <a:pt x="1942" y="346"/>
                    <a:pt x="1947" y="344"/>
                    <a:pt x="1952" y="344"/>
                  </a:cubicBezTo>
                  <a:cubicBezTo>
                    <a:pt x="1974" y="344"/>
                    <a:pt x="1995" y="384"/>
                    <a:pt x="1971" y="394"/>
                  </a:cubicBezTo>
                  <a:cubicBezTo>
                    <a:pt x="1940" y="406"/>
                    <a:pt x="1950" y="440"/>
                    <a:pt x="1961" y="449"/>
                  </a:cubicBezTo>
                  <a:cubicBezTo>
                    <a:pt x="1962" y="450"/>
                    <a:pt x="1965" y="451"/>
                    <a:pt x="1968" y="451"/>
                  </a:cubicBezTo>
                  <a:cubicBezTo>
                    <a:pt x="1985" y="451"/>
                    <a:pt x="2023" y="431"/>
                    <a:pt x="2058" y="401"/>
                  </a:cubicBezTo>
                  <a:lnTo>
                    <a:pt x="2067" y="366"/>
                  </a:lnTo>
                  <a:cubicBezTo>
                    <a:pt x="2078" y="324"/>
                    <a:pt x="2082" y="306"/>
                    <a:pt x="2141" y="303"/>
                  </a:cubicBezTo>
                  <a:cubicBezTo>
                    <a:pt x="2171" y="300"/>
                    <a:pt x="2202" y="263"/>
                    <a:pt x="2223" y="236"/>
                  </a:cubicBezTo>
                  <a:lnTo>
                    <a:pt x="2237" y="217"/>
                  </a:lnTo>
                  <a:cubicBezTo>
                    <a:pt x="2252" y="197"/>
                    <a:pt x="2212" y="129"/>
                    <a:pt x="2191" y="108"/>
                  </a:cubicBezTo>
                  <a:cubicBezTo>
                    <a:pt x="2179" y="97"/>
                    <a:pt x="2163" y="91"/>
                    <a:pt x="2147" y="91"/>
                  </a:cubicBezTo>
                  <a:cubicBezTo>
                    <a:pt x="2132" y="91"/>
                    <a:pt x="2118" y="96"/>
                    <a:pt x="2105" y="104"/>
                  </a:cubicBezTo>
                  <a:lnTo>
                    <a:pt x="2090" y="119"/>
                  </a:lnTo>
                  <a:cubicBezTo>
                    <a:pt x="2067" y="140"/>
                    <a:pt x="2044" y="150"/>
                    <a:pt x="2018" y="150"/>
                  </a:cubicBezTo>
                  <a:cubicBezTo>
                    <a:pt x="2000" y="150"/>
                    <a:pt x="1980" y="145"/>
                    <a:pt x="1959" y="135"/>
                  </a:cubicBezTo>
                  <a:cubicBezTo>
                    <a:pt x="1889" y="104"/>
                    <a:pt x="1961" y="81"/>
                    <a:pt x="1956" y="52"/>
                  </a:cubicBezTo>
                  <a:lnTo>
                    <a:pt x="1954" y="32"/>
                  </a:lnTo>
                  <a:cubicBezTo>
                    <a:pt x="1955" y="11"/>
                    <a:pt x="1943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8" name="Google Shape;614;p44">
              <a:extLst>
                <a:ext uri="{FF2B5EF4-FFF2-40B4-BE49-F238E27FC236}">
                  <a16:creationId xmlns:a16="http://schemas.microsoft.com/office/drawing/2014/main" id="{958AC6AD-4669-B22B-09E3-EBDFBD02F37C}"/>
                </a:ext>
              </a:extLst>
            </p:cNvPr>
            <p:cNvSpPr/>
            <p:nvPr/>
          </p:nvSpPr>
          <p:spPr>
            <a:xfrm>
              <a:off x="4441650" y="2881025"/>
              <a:ext cx="21725" cy="13925"/>
            </a:xfrm>
            <a:custGeom>
              <a:avLst/>
              <a:gdLst/>
              <a:ahLst/>
              <a:cxnLst/>
              <a:rect l="l" t="t" r="r" b="b"/>
              <a:pathLst>
                <a:path w="869" h="557" extrusionOk="0">
                  <a:moveTo>
                    <a:pt x="329" y="0"/>
                  </a:moveTo>
                  <a:cubicBezTo>
                    <a:pt x="325" y="0"/>
                    <a:pt x="321" y="1"/>
                    <a:pt x="320" y="2"/>
                  </a:cubicBezTo>
                  <a:cubicBezTo>
                    <a:pt x="285" y="42"/>
                    <a:pt x="237" y="79"/>
                    <a:pt x="224" y="123"/>
                  </a:cubicBezTo>
                  <a:lnTo>
                    <a:pt x="207" y="177"/>
                  </a:lnTo>
                  <a:cubicBezTo>
                    <a:pt x="204" y="181"/>
                    <a:pt x="201" y="183"/>
                    <a:pt x="198" y="183"/>
                  </a:cubicBezTo>
                  <a:cubicBezTo>
                    <a:pt x="187" y="183"/>
                    <a:pt x="185" y="153"/>
                    <a:pt x="194" y="105"/>
                  </a:cubicBezTo>
                  <a:lnTo>
                    <a:pt x="194" y="105"/>
                  </a:lnTo>
                  <a:lnTo>
                    <a:pt x="90" y="125"/>
                  </a:lnTo>
                  <a:lnTo>
                    <a:pt x="69" y="129"/>
                  </a:lnTo>
                  <a:cubicBezTo>
                    <a:pt x="67" y="128"/>
                    <a:pt x="65" y="127"/>
                    <a:pt x="62" y="127"/>
                  </a:cubicBezTo>
                  <a:cubicBezTo>
                    <a:pt x="36" y="127"/>
                    <a:pt x="0" y="195"/>
                    <a:pt x="18" y="221"/>
                  </a:cubicBezTo>
                  <a:cubicBezTo>
                    <a:pt x="38" y="247"/>
                    <a:pt x="105" y="278"/>
                    <a:pt x="169" y="289"/>
                  </a:cubicBezTo>
                  <a:lnTo>
                    <a:pt x="254" y="259"/>
                  </a:lnTo>
                  <a:cubicBezTo>
                    <a:pt x="265" y="255"/>
                    <a:pt x="278" y="253"/>
                    <a:pt x="290" y="253"/>
                  </a:cubicBezTo>
                  <a:cubicBezTo>
                    <a:pt x="296" y="253"/>
                    <a:pt x="301" y="254"/>
                    <a:pt x="306" y="254"/>
                  </a:cubicBezTo>
                  <a:cubicBezTo>
                    <a:pt x="341" y="263"/>
                    <a:pt x="374" y="272"/>
                    <a:pt x="406" y="283"/>
                  </a:cubicBezTo>
                  <a:cubicBezTo>
                    <a:pt x="419" y="288"/>
                    <a:pt x="433" y="304"/>
                    <a:pt x="433" y="314"/>
                  </a:cubicBezTo>
                  <a:cubicBezTo>
                    <a:pt x="433" y="324"/>
                    <a:pt x="415" y="342"/>
                    <a:pt x="406" y="342"/>
                  </a:cubicBezTo>
                  <a:cubicBezTo>
                    <a:pt x="405" y="342"/>
                    <a:pt x="405" y="342"/>
                    <a:pt x="405" y="342"/>
                  </a:cubicBezTo>
                  <a:cubicBezTo>
                    <a:pt x="398" y="341"/>
                    <a:pt x="392" y="340"/>
                    <a:pt x="386" y="340"/>
                  </a:cubicBezTo>
                  <a:cubicBezTo>
                    <a:pt x="335" y="340"/>
                    <a:pt x="284" y="373"/>
                    <a:pt x="250" y="373"/>
                  </a:cubicBezTo>
                  <a:cubicBezTo>
                    <a:pt x="244" y="373"/>
                    <a:pt x="239" y="372"/>
                    <a:pt x="234" y="370"/>
                  </a:cubicBezTo>
                  <a:cubicBezTo>
                    <a:pt x="217" y="360"/>
                    <a:pt x="202" y="356"/>
                    <a:pt x="190" y="356"/>
                  </a:cubicBezTo>
                  <a:cubicBezTo>
                    <a:pt x="165" y="356"/>
                    <a:pt x="147" y="370"/>
                    <a:pt x="128" y="377"/>
                  </a:cubicBezTo>
                  <a:cubicBezTo>
                    <a:pt x="80" y="395"/>
                    <a:pt x="32" y="483"/>
                    <a:pt x="54" y="511"/>
                  </a:cubicBezTo>
                  <a:cubicBezTo>
                    <a:pt x="65" y="527"/>
                    <a:pt x="76" y="533"/>
                    <a:pt x="88" y="533"/>
                  </a:cubicBezTo>
                  <a:cubicBezTo>
                    <a:pt x="106" y="533"/>
                    <a:pt x="125" y="518"/>
                    <a:pt x="142" y="504"/>
                  </a:cubicBezTo>
                  <a:cubicBezTo>
                    <a:pt x="143" y="504"/>
                    <a:pt x="145" y="504"/>
                    <a:pt x="146" y="504"/>
                  </a:cubicBezTo>
                  <a:cubicBezTo>
                    <a:pt x="150" y="504"/>
                    <a:pt x="154" y="505"/>
                    <a:pt x="156" y="505"/>
                  </a:cubicBezTo>
                  <a:lnTo>
                    <a:pt x="166" y="524"/>
                  </a:lnTo>
                  <a:cubicBezTo>
                    <a:pt x="172" y="535"/>
                    <a:pt x="186" y="540"/>
                    <a:pt x="204" y="540"/>
                  </a:cubicBezTo>
                  <a:cubicBezTo>
                    <a:pt x="219" y="540"/>
                    <a:pt x="237" y="536"/>
                    <a:pt x="254" y="529"/>
                  </a:cubicBezTo>
                  <a:lnTo>
                    <a:pt x="260" y="534"/>
                  </a:lnTo>
                  <a:cubicBezTo>
                    <a:pt x="275" y="550"/>
                    <a:pt x="289" y="556"/>
                    <a:pt x="300" y="556"/>
                  </a:cubicBezTo>
                  <a:cubicBezTo>
                    <a:pt x="323" y="556"/>
                    <a:pt x="340" y="532"/>
                    <a:pt x="356" y="517"/>
                  </a:cubicBezTo>
                  <a:lnTo>
                    <a:pt x="369" y="505"/>
                  </a:lnTo>
                  <a:cubicBezTo>
                    <a:pt x="371" y="495"/>
                    <a:pt x="420" y="492"/>
                    <a:pt x="477" y="492"/>
                  </a:cubicBezTo>
                  <a:cubicBezTo>
                    <a:pt x="531" y="492"/>
                    <a:pt x="591" y="495"/>
                    <a:pt x="623" y="496"/>
                  </a:cubicBezTo>
                  <a:cubicBezTo>
                    <a:pt x="688" y="500"/>
                    <a:pt x="767" y="508"/>
                    <a:pt x="798" y="515"/>
                  </a:cubicBezTo>
                  <a:lnTo>
                    <a:pt x="826" y="521"/>
                  </a:lnTo>
                  <a:lnTo>
                    <a:pt x="847" y="526"/>
                  </a:lnTo>
                  <a:cubicBezTo>
                    <a:pt x="848" y="526"/>
                    <a:pt x="849" y="526"/>
                    <a:pt x="850" y="526"/>
                  </a:cubicBezTo>
                  <a:cubicBezTo>
                    <a:pt x="869" y="526"/>
                    <a:pt x="858" y="494"/>
                    <a:pt x="824" y="452"/>
                  </a:cubicBezTo>
                  <a:lnTo>
                    <a:pt x="782" y="423"/>
                  </a:lnTo>
                  <a:cubicBezTo>
                    <a:pt x="769" y="415"/>
                    <a:pt x="751" y="413"/>
                    <a:pt x="733" y="413"/>
                  </a:cubicBezTo>
                  <a:cubicBezTo>
                    <a:pt x="728" y="413"/>
                    <a:pt x="722" y="414"/>
                    <a:pt x="717" y="414"/>
                  </a:cubicBezTo>
                  <a:lnTo>
                    <a:pt x="657" y="419"/>
                  </a:lnTo>
                  <a:cubicBezTo>
                    <a:pt x="648" y="389"/>
                    <a:pt x="701" y="373"/>
                    <a:pt x="742" y="373"/>
                  </a:cubicBezTo>
                  <a:cubicBezTo>
                    <a:pt x="749" y="373"/>
                    <a:pt x="757" y="374"/>
                    <a:pt x="763" y="375"/>
                  </a:cubicBezTo>
                  <a:cubicBezTo>
                    <a:pt x="768" y="375"/>
                    <a:pt x="773" y="376"/>
                    <a:pt x="777" y="376"/>
                  </a:cubicBezTo>
                  <a:cubicBezTo>
                    <a:pt x="806" y="376"/>
                    <a:pt x="815" y="357"/>
                    <a:pt x="795" y="330"/>
                  </a:cubicBezTo>
                  <a:lnTo>
                    <a:pt x="783" y="313"/>
                  </a:lnTo>
                  <a:cubicBezTo>
                    <a:pt x="767" y="293"/>
                    <a:pt x="820" y="248"/>
                    <a:pt x="744" y="248"/>
                  </a:cubicBezTo>
                  <a:cubicBezTo>
                    <a:pt x="713" y="248"/>
                    <a:pt x="679" y="223"/>
                    <a:pt x="649" y="223"/>
                  </a:cubicBezTo>
                  <a:cubicBezTo>
                    <a:pt x="648" y="223"/>
                    <a:pt x="647" y="223"/>
                    <a:pt x="646" y="223"/>
                  </a:cubicBezTo>
                  <a:cubicBezTo>
                    <a:pt x="619" y="224"/>
                    <a:pt x="592" y="225"/>
                    <a:pt x="567" y="225"/>
                  </a:cubicBezTo>
                  <a:cubicBezTo>
                    <a:pt x="496" y="225"/>
                    <a:pt x="436" y="217"/>
                    <a:pt x="428" y="191"/>
                  </a:cubicBezTo>
                  <a:cubicBezTo>
                    <a:pt x="409" y="131"/>
                    <a:pt x="240" y="115"/>
                    <a:pt x="352" y="21"/>
                  </a:cubicBezTo>
                  <a:cubicBezTo>
                    <a:pt x="354" y="20"/>
                    <a:pt x="345" y="7"/>
                    <a:pt x="338" y="2"/>
                  </a:cubicBezTo>
                  <a:cubicBezTo>
                    <a:pt x="337" y="1"/>
                    <a:pt x="333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9" name="Google Shape;615;p44">
              <a:extLst>
                <a:ext uri="{FF2B5EF4-FFF2-40B4-BE49-F238E27FC236}">
                  <a16:creationId xmlns:a16="http://schemas.microsoft.com/office/drawing/2014/main" id="{6FA08280-5882-7535-AD96-C0FC7A35CBF5}"/>
                </a:ext>
              </a:extLst>
            </p:cNvPr>
            <p:cNvSpPr/>
            <p:nvPr/>
          </p:nvSpPr>
          <p:spPr>
            <a:xfrm>
              <a:off x="4467275" y="2774925"/>
              <a:ext cx="29950" cy="8575"/>
            </a:xfrm>
            <a:custGeom>
              <a:avLst/>
              <a:gdLst/>
              <a:ahLst/>
              <a:cxnLst/>
              <a:rect l="l" t="t" r="r" b="b"/>
              <a:pathLst>
                <a:path w="1198" h="343" extrusionOk="0">
                  <a:moveTo>
                    <a:pt x="444" y="0"/>
                  </a:moveTo>
                  <a:cubicBezTo>
                    <a:pt x="410" y="0"/>
                    <a:pt x="415" y="12"/>
                    <a:pt x="435" y="34"/>
                  </a:cubicBezTo>
                  <a:lnTo>
                    <a:pt x="463" y="65"/>
                  </a:lnTo>
                  <a:cubicBezTo>
                    <a:pt x="449" y="84"/>
                    <a:pt x="420" y="91"/>
                    <a:pt x="392" y="91"/>
                  </a:cubicBezTo>
                  <a:cubicBezTo>
                    <a:pt x="367" y="91"/>
                    <a:pt x="342" y="85"/>
                    <a:pt x="330" y="78"/>
                  </a:cubicBezTo>
                  <a:cubicBezTo>
                    <a:pt x="327" y="76"/>
                    <a:pt x="323" y="76"/>
                    <a:pt x="319" y="76"/>
                  </a:cubicBezTo>
                  <a:cubicBezTo>
                    <a:pt x="292" y="76"/>
                    <a:pt x="247" y="109"/>
                    <a:pt x="212" y="159"/>
                  </a:cubicBezTo>
                  <a:lnTo>
                    <a:pt x="79" y="125"/>
                  </a:lnTo>
                  <a:lnTo>
                    <a:pt x="52" y="118"/>
                  </a:lnTo>
                  <a:lnTo>
                    <a:pt x="52" y="118"/>
                  </a:lnTo>
                  <a:cubicBezTo>
                    <a:pt x="0" y="124"/>
                    <a:pt x="76" y="225"/>
                    <a:pt x="113" y="256"/>
                  </a:cubicBezTo>
                  <a:cubicBezTo>
                    <a:pt x="130" y="270"/>
                    <a:pt x="144" y="277"/>
                    <a:pt x="153" y="277"/>
                  </a:cubicBezTo>
                  <a:cubicBezTo>
                    <a:pt x="164" y="277"/>
                    <a:pt x="169" y="267"/>
                    <a:pt x="164" y="248"/>
                  </a:cubicBezTo>
                  <a:lnTo>
                    <a:pt x="292" y="248"/>
                  </a:lnTo>
                  <a:cubicBezTo>
                    <a:pt x="330" y="279"/>
                    <a:pt x="383" y="300"/>
                    <a:pt x="419" y="300"/>
                  </a:cubicBezTo>
                  <a:cubicBezTo>
                    <a:pt x="425" y="300"/>
                    <a:pt x="430" y="300"/>
                    <a:pt x="435" y="298"/>
                  </a:cubicBezTo>
                  <a:cubicBezTo>
                    <a:pt x="469" y="291"/>
                    <a:pt x="543" y="235"/>
                    <a:pt x="540" y="217"/>
                  </a:cubicBezTo>
                  <a:cubicBezTo>
                    <a:pt x="537" y="205"/>
                    <a:pt x="563" y="195"/>
                    <a:pt x="598" y="195"/>
                  </a:cubicBezTo>
                  <a:cubicBezTo>
                    <a:pt x="601" y="195"/>
                    <a:pt x="604" y="195"/>
                    <a:pt x="608" y="196"/>
                  </a:cubicBezTo>
                  <a:lnTo>
                    <a:pt x="643" y="204"/>
                  </a:lnTo>
                  <a:cubicBezTo>
                    <a:pt x="658" y="206"/>
                    <a:pt x="670" y="224"/>
                    <a:pt x="684" y="235"/>
                  </a:cubicBezTo>
                  <a:lnTo>
                    <a:pt x="693" y="241"/>
                  </a:lnTo>
                  <a:cubicBezTo>
                    <a:pt x="695" y="241"/>
                    <a:pt x="697" y="241"/>
                    <a:pt x="700" y="241"/>
                  </a:cubicBezTo>
                  <a:cubicBezTo>
                    <a:pt x="723" y="241"/>
                    <a:pt x="771" y="220"/>
                    <a:pt x="786" y="209"/>
                  </a:cubicBezTo>
                  <a:cubicBezTo>
                    <a:pt x="791" y="205"/>
                    <a:pt x="799" y="203"/>
                    <a:pt x="808" y="203"/>
                  </a:cubicBezTo>
                  <a:cubicBezTo>
                    <a:pt x="825" y="203"/>
                    <a:pt x="845" y="210"/>
                    <a:pt x="852" y="215"/>
                  </a:cubicBezTo>
                  <a:cubicBezTo>
                    <a:pt x="860" y="222"/>
                    <a:pt x="852" y="253"/>
                    <a:pt x="844" y="262"/>
                  </a:cubicBezTo>
                  <a:cubicBezTo>
                    <a:pt x="838" y="272"/>
                    <a:pt x="853" y="282"/>
                    <a:pt x="875" y="286"/>
                  </a:cubicBezTo>
                  <a:lnTo>
                    <a:pt x="885" y="278"/>
                  </a:lnTo>
                  <a:lnTo>
                    <a:pt x="960" y="222"/>
                  </a:lnTo>
                  <a:lnTo>
                    <a:pt x="960" y="222"/>
                  </a:lnTo>
                  <a:cubicBezTo>
                    <a:pt x="954" y="272"/>
                    <a:pt x="985" y="324"/>
                    <a:pt x="1028" y="343"/>
                  </a:cubicBezTo>
                  <a:lnTo>
                    <a:pt x="1065" y="339"/>
                  </a:lnTo>
                  <a:lnTo>
                    <a:pt x="1116" y="335"/>
                  </a:lnTo>
                  <a:cubicBezTo>
                    <a:pt x="1170" y="315"/>
                    <a:pt x="1173" y="257"/>
                    <a:pt x="1189" y="243"/>
                  </a:cubicBezTo>
                  <a:cubicBezTo>
                    <a:pt x="1198" y="234"/>
                    <a:pt x="1166" y="225"/>
                    <a:pt x="1135" y="225"/>
                  </a:cubicBezTo>
                  <a:cubicBezTo>
                    <a:pt x="1113" y="225"/>
                    <a:pt x="1091" y="229"/>
                    <a:pt x="1084" y="243"/>
                  </a:cubicBezTo>
                  <a:cubicBezTo>
                    <a:pt x="1081" y="249"/>
                    <a:pt x="1075" y="252"/>
                    <a:pt x="1067" y="252"/>
                  </a:cubicBezTo>
                  <a:cubicBezTo>
                    <a:pt x="1038" y="252"/>
                    <a:pt x="987" y="208"/>
                    <a:pt x="1009" y="191"/>
                  </a:cubicBezTo>
                  <a:cubicBezTo>
                    <a:pt x="1038" y="171"/>
                    <a:pt x="1097" y="138"/>
                    <a:pt x="1114" y="133"/>
                  </a:cubicBezTo>
                  <a:cubicBezTo>
                    <a:pt x="1128" y="128"/>
                    <a:pt x="1125" y="87"/>
                    <a:pt x="1104" y="42"/>
                  </a:cubicBezTo>
                  <a:lnTo>
                    <a:pt x="1004" y="31"/>
                  </a:lnTo>
                  <a:lnTo>
                    <a:pt x="971" y="27"/>
                  </a:lnTo>
                  <a:cubicBezTo>
                    <a:pt x="935" y="52"/>
                    <a:pt x="883" y="106"/>
                    <a:pt x="862" y="122"/>
                  </a:cubicBezTo>
                  <a:cubicBezTo>
                    <a:pt x="853" y="128"/>
                    <a:pt x="832" y="130"/>
                    <a:pt x="807" y="130"/>
                  </a:cubicBezTo>
                  <a:cubicBezTo>
                    <a:pt x="769" y="130"/>
                    <a:pt x="722" y="124"/>
                    <a:pt x="702" y="120"/>
                  </a:cubicBezTo>
                  <a:cubicBezTo>
                    <a:pt x="669" y="112"/>
                    <a:pt x="632" y="93"/>
                    <a:pt x="620" y="77"/>
                  </a:cubicBezTo>
                  <a:lnTo>
                    <a:pt x="584" y="89"/>
                  </a:lnTo>
                  <a:cubicBezTo>
                    <a:pt x="570" y="93"/>
                    <a:pt x="552" y="97"/>
                    <a:pt x="536" y="97"/>
                  </a:cubicBezTo>
                  <a:cubicBezTo>
                    <a:pt x="506" y="97"/>
                    <a:pt x="481" y="84"/>
                    <a:pt x="489" y="37"/>
                  </a:cubicBezTo>
                  <a:cubicBezTo>
                    <a:pt x="490" y="32"/>
                    <a:pt x="492" y="25"/>
                    <a:pt x="489" y="22"/>
                  </a:cubicBezTo>
                  <a:cubicBezTo>
                    <a:pt x="477" y="14"/>
                    <a:pt x="463" y="0"/>
                    <a:pt x="449" y="0"/>
                  </a:cubicBezTo>
                  <a:cubicBezTo>
                    <a:pt x="447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0" name="Google Shape;616;p44">
              <a:extLst>
                <a:ext uri="{FF2B5EF4-FFF2-40B4-BE49-F238E27FC236}">
                  <a16:creationId xmlns:a16="http://schemas.microsoft.com/office/drawing/2014/main" id="{399C8BE0-6726-A454-8718-932288BCF92C}"/>
                </a:ext>
              </a:extLst>
            </p:cNvPr>
            <p:cNvSpPr/>
            <p:nvPr/>
          </p:nvSpPr>
          <p:spPr>
            <a:xfrm>
              <a:off x="4257925" y="2870075"/>
              <a:ext cx="31425" cy="10200"/>
            </a:xfrm>
            <a:custGeom>
              <a:avLst/>
              <a:gdLst/>
              <a:ahLst/>
              <a:cxnLst/>
              <a:rect l="l" t="t" r="r" b="b"/>
              <a:pathLst>
                <a:path w="1257" h="408" extrusionOk="0">
                  <a:moveTo>
                    <a:pt x="1148" y="1"/>
                  </a:moveTo>
                  <a:lnTo>
                    <a:pt x="1139" y="4"/>
                  </a:lnTo>
                  <a:cubicBezTo>
                    <a:pt x="1084" y="23"/>
                    <a:pt x="1029" y="40"/>
                    <a:pt x="978" y="65"/>
                  </a:cubicBezTo>
                  <a:lnTo>
                    <a:pt x="923" y="92"/>
                  </a:lnTo>
                  <a:cubicBezTo>
                    <a:pt x="913" y="99"/>
                    <a:pt x="897" y="102"/>
                    <a:pt x="879" y="102"/>
                  </a:cubicBezTo>
                  <a:cubicBezTo>
                    <a:pt x="816" y="102"/>
                    <a:pt x="722" y="68"/>
                    <a:pt x="694" y="48"/>
                  </a:cubicBezTo>
                  <a:cubicBezTo>
                    <a:pt x="673" y="34"/>
                    <a:pt x="650" y="27"/>
                    <a:pt x="628" y="27"/>
                  </a:cubicBezTo>
                  <a:cubicBezTo>
                    <a:pt x="611" y="27"/>
                    <a:pt x="595" y="32"/>
                    <a:pt x="584" y="43"/>
                  </a:cubicBezTo>
                  <a:lnTo>
                    <a:pt x="588" y="58"/>
                  </a:lnTo>
                  <a:cubicBezTo>
                    <a:pt x="594" y="84"/>
                    <a:pt x="617" y="115"/>
                    <a:pt x="643" y="125"/>
                  </a:cubicBezTo>
                  <a:lnTo>
                    <a:pt x="715" y="151"/>
                  </a:lnTo>
                  <a:cubicBezTo>
                    <a:pt x="805" y="205"/>
                    <a:pt x="812" y="230"/>
                    <a:pt x="795" y="230"/>
                  </a:cubicBezTo>
                  <a:cubicBezTo>
                    <a:pt x="792" y="230"/>
                    <a:pt x="789" y="230"/>
                    <a:pt x="786" y="229"/>
                  </a:cubicBezTo>
                  <a:cubicBezTo>
                    <a:pt x="783" y="228"/>
                    <a:pt x="781" y="228"/>
                    <a:pt x="778" y="228"/>
                  </a:cubicBezTo>
                  <a:cubicBezTo>
                    <a:pt x="756" y="228"/>
                    <a:pt x="736" y="254"/>
                    <a:pt x="733" y="292"/>
                  </a:cubicBezTo>
                  <a:lnTo>
                    <a:pt x="712" y="306"/>
                  </a:lnTo>
                  <a:cubicBezTo>
                    <a:pt x="685" y="325"/>
                    <a:pt x="702" y="378"/>
                    <a:pt x="662" y="378"/>
                  </a:cubicBezTo>
                  <a:cubicBezTo>
                    <a:pt x="656" y="378"/>
                    <a:pt x="648" y="377"/>
                    <a:pt x="639" y="374"/>
                  </a:cubicBezTo>
                  <a:cubicBezTo>
                    <a:pt x="621" y="369"/>
                    <a:pt x="621" y="322"/>
                    <a:pt x="613" y="296"/>
                  </a:cubicBezTo>
                  <a:cubicBezTo>
                    <a:pt x="608" y="281"/>
                    <a:pt x="604" y="266"/>
                    <a:pt x="595" y="255"/>
                  </a:cubicBezTo>
                  <a:lnTo>
                    <a:pt x="542" y="187"/>
                  </a:lnTo>
                  <a:lnTo>
                    <a:pt x="542" y="187"/>
                  </a:lnTo>
                  <a:cubicBezTo>
                    <a:pt x="554" y="189"/>
                    <a:pt x="562" y="191"/>
                    <a:pt x="567" y="191"/>
                  </a:cubicBezTo>
                  <a:cubicBezTo>
                    <a:pt x="584" y="191"/>
                    <a:pt x="552" y="174"/>
                    <a:pt x="481" y="145"/>
                  </a:cubicBezTo>
                  <a:lnTo>
                    <a:pt x="403" y="103"/>
                  </a:lnTo>
                  <a:cubicBezTo>
                    <a:pt x="395" y="100"/>
                    <a:pt x="386" y="98"/>
                    <a:pt x="375" y="98"/>
                  </a:cubicBezTo>
                  <a:cubicBezTo>
                    <a:pt x="342" y="98"/>
                    <a:pt x="299" y="112"/>
                    <a:pt x="263" y="115"/>
                  </a:cubicBezTo>
                  <a:cubicBezTo>
                    <a:pt x="248" y="116"/>
                    <a:pt x="228" y="120"/>
                    <a:pt x="214" y="120"/>
                  </a:cubicBezTo>
                  <a:cubicBezTo>
                    <a:pt x="207" y="120"/>
                    <a:pt x="202" y="119"/>
                    <a:pt x="198" y="117"/>
                  </a:cubicBezTo>
                  <a:cubicBezTo>
                    <a:pt x="176" y="100"/>
                    <a:pt x="152" y="95"/>
                    <a:pt x="128" y="95"/>
                  </a:cubicBezTo>
                  <a:cubicBezTo>
                    <a:pt x="104" y="95"/>
                    <a:pt x="80" y="100"/>
                    <a:pt x="56" y="100"/>
                  </a:cubicBezTo>
                  <a:cubicBezTo>
                    <a:pt x="49" y="100"/>
                    <a:pt x="42" y="99"/>
                    <a:pt x="35" y="98"/>
                  </a:cubicBezTo>
                  <a:lnTo>
                    <a:pt x="25" y="96"/>
                  </a:lnTo>
                  <a:cubicBezTo>
                    <a:pt x="11" y="103"/>
                    <a:pt x="1" y="158"/>
                    <a:pt x="1" y="177"/>
                  </a:cubicBezTo>
                  <a:cubicBezTo>
                    <a:pt x="1" y="192"/>
                    <a:pt x="75" y="212"/>
                    <a:pt x="133" y="212"/>
                  </a:cubicBezTo>
                  <a:cubicBezTo>
                    <a:pt x="153" y="212"/>
                    <a:pt x="171" y="209"/>
                    <a:pt x="183" y="203"/>
                  </a:cubicBezTo>
                  <a:cubicBezTo>
                    <a:pt x="205" y="192"/>
                    <a:pt x="225" y="186"/>
                    <a:pt x="240" y="186"/>
                  </a:cubicBezTo>
                  <a:cubicBezTo>
                    <a:pt x="255" y="186"/>
                    <a:pt x="264" y="192"/>
                    <a:pt x="263" y="204"/>
                  </a:cubicBezTo>
                  <a:lnTo>
                    <a:pt x="265" y="224"/>
                  </a:lnTo>
                  <a:cubicBezTo>
                    <a:pt x="268" y="247"/>
                    <a:pt x="282" y="256"/>
                    <a:pt x="297" y="256"/>
                  </a:cubicBezTo>
                  <a:cubicBezTo>
                    <a:pt x="308" y="256"/>
                    <a:pt x="320" y="252"/>
                    <a:pt x="331" y="244"/>
                  </a:cubicBezTo>
                  <a:cubicBezTo>
                    <a:pt x="354" y="230"/>
                    <a:pt x="338" y="188"/>
                    <a:pt x="386" y="188"/>
                  </a:cubicBezTo>
                  <a:cubicBezTo>
                    <a:pt x="389" y="188"/>
                    <a:pt x="393" y="188"/>
                    <a:pt x="398" y="189"/>
                  </a:cubicBezTo>
                  <a:lnTo>
                    <a:pt x="426" y="193"/>
                  </a:lnTo>
                  <a:cubicBezTo>
                    <a:pt x="441" y="188"/>
                    <a:pt x="452" y="186"/>
                    <a:pt x="462" y="186"/>
                  </a:cubicBezTo>
                  <a:cubicBezTo>
                    <a:pt x="484" y="186"/>
                    <a:pt x="491" y="199"/>
                    <a:pt x="479" y="222"/>
                  </a:cubicBezTo>
                  <a:lnTo>
                    <a:pt x="459" y="235"/>
                  </a:lnTo>
                  <a:cubicBezTo>
                    <a:pt x="424" y="261"/>
                    <a:pt x="419" y="278"/>
                    <a:pt x="455" y="306"/>
                  </a:cubicBezTo>
                  <a:cubicBezTo>
                    <a:pt x="463" y="311"/>
                    <a:pt x="419" y="356"/>
                    <a:pt x="427" y="366"/>
                  </a:cubicBezTo>
                  <a:cubicBezTo>
                    <a:pt x="439" y="377"/>
                    <a:pt x="450" y="382"/>
                    <a:pt x="459" y="382"/>
                  </a:cubicBezTo>
                  <a:cubicBezTo>
                    <a:pt x="480" y="382"/>
                    <a:pt x="498" y="362"/>
                    <a:pt x="517" y="350"/>
                  </a:cubicBezTo>
                  <a:cubicBezTo>
                    <a:pt x="517" y="350"/>
                    <a:pt x="525" y="357"/>
                    <a:pt x="530" y="360"/>
                  </a:cubicBezTo>
                  <a:lnTo>
                    <a:pt x="578" y="387"/>
                  </a:lnTo>
                  <a:cubicBezTo>
                    <a:pt x="602" y="401"/>
                    <a:pt x="630" y="408"/>
                    <a:pt x="659" y="408"/>
                  </a:cubicBezTo>
                  <a:cubicBezTo>
                    <a:pt x="696" y="408"/>
                    <a:pt x="733" y="396"/>
                    <a:pt x="757" y="374"/>
                  </a:cubicBezTo>
                  <a:lnTo>
                    <a:pt x="762" y="340"/>
                  </a:lnTo>
                  <a:cubicBezTo>
                    <a:pt x="766" y="297"/>
                    <a:pt x="784" y="283"/>
                    <a:pt x="817" y="283"/>
                  </a:cubicBezTo>
                  <a:cubicBezTo>
                    <a:pt x="825" y="283"/>
                    <a:pt x="834" y="284"/>
                    <a:pt x="844" y="285"/>
                  </a:cubicBezTo>
                  <a:cubicBezTo>
                    <a:pt x="850" y="286"/>
                    <a:pt x="855" y="287"/>
                    <a:pt x="861" y="287"/>
                  </a:cubicBezTo>
                  <a:cubicBezTo>
                    <a:pt x="894" y="287"/>
                    <a:pt x="917" y="271"/>
                    <a:pt x="942" y="253"/>
                  </a:cubicBezTo>
                  <a:lnTo>
                    <a:pt x="995" y="213"/>
                  </a:lnTo>
                  <a:cubicBezTo>
                    <a:pt x="1059" y="175"/>
                    <a:pt x="1105" y="139"/>
                    <a:pt x="1101" y="134"/>
                  </a:cubicBezTo>
                  <a:lnTo>
                    <a:pt x="1096" y="132"/>
                  </a:lnTo>
                  <a:cubicBezTo>
                    <a:pt x="1066" y="127"/>
                    <a:pt x="1029" y="131"/>
                    <a:pt x="1035" y="93"/>
                  </a:cubicBezTo>
                  <a:cubicBezTo>
                    <a:pt x="1040" y="69"/>
                    <a:pt x="1057" y="63"/>
                    <a:pt x="1074" y="63"/>
                  </a:cubicBezTo>
                  <a:cubicBezTo>
                    <a:pt x="1087" y="63"/>
                    <a:pt x="1100" y="66"/>
                    <a:pt x="1110" y="69"/>
                  </a:cubicBezTo>
                  <a:lnTo>
                    <a:pt x="1161" y="81"/>
                  </a:lnTo>
                  <a:cubicBezTo>
                    <a:pt x="1170" y="84"/>
                    <a:pt x="1178" y="86"/>
                    <a:pt x="1185" y="86"/>
                  </a:cubicBezTo>
                  <a:cubicBezTo>
                    <a:pt x="1227" y="86"/>
                    <a:pt x="1256" y="38"/>
                    <a:pt x="1230" y="28"/>
                  </a:cubicBezTo>
                  <a:cubicBezTo>
                    <a:pt x="1199" y="17"/>
                    <a:pt x="1162" y="4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1" name="Google Shape;617;p44">
              <a:extLst>
                <a:ext uri="{FF2B5EF4-FFF2-40B4-BE49-F238E27FC236}">
                  <a16:creationId xmlns:a16="http://schemas.microsoft.com/office/drawing/2014/main" id="{0FB4F8C0-EDAF-E465-E17D-A0EAEB998BD2}"/>
                </a:ext>
              </a:extLst>
            </p:cNvPr>
            <p:cNvSpPr/>
            <p:nvPr/>
          </p:nvSpPr>
          <p:spPr>
            <a:xfrm>
              <a:off x="4228475" y="2865475"/>
              <a:ext cx="16025" cy="11150"/>
            </a:xfrm>
            <a:custGeom>
              <a:avLst/>
              <a:gdLst/>
              <a:ahLst/>
              <a:cxnLst/>
              <a:rect l="l" t="t" r="r" b="b"/>
              <a:pathLst>
                <a:path w="641" h="446" extrusionOk="0">
                  <a:moveTo>
                    <a:pt x="289" y="1"/>
                  </a:moveTo>
                  <a:cubicBezTo>
                    <a:pt x="249" y="10"/>
                    <a:pt x="191" y="47"/>
                    <a:pt x="157" y="85"/>
                  </a:cubicBezTo>
                  <a:lnTo>
                    <a:pt x="138" y="128"/>
                  </a:lnTo>
                  <a:lnTo>
                    <a:pt x="110" y="191"/>
                  </a:lnTo>
                  <a:cubicBezTo>
                    <a:pt x="84" y="167"/>
                    <a:pt x="62" y="154"/>
                    <a:pt x="49" y="154"/>
                  </a:cubicBezTo>
                  <a:cubicBezTo>
                    <a:pt x="37" y="154"/>
                    <a:pt x="31" y="163"/>
                    <a:pt x="34" y="181"/>
                  </a:cubicBezTo>
                  <a:lnTo>
                    <a:pt x="27" y="196"/>
                  </a:lnTo>
                  <a:lnTo>
                    <a:pt x="16" y="212"/>
                  </a:lnTo>
                  <a:cubicBezTo>
                    <a:pt x="1" y="212"/>
                    <a:pt x="14" y="259"/>
                    <a:pt x="23" y="275"/>
                  </a:cubicBezTo>
                  <a:cubicBezTo>
                    <a:pt x="26" y="279"/>
                    <a:pt x="31" y="281"/>
                    <a:pt x="37" y="281"/>
                  </a:cubicBezTo>
                  <a:cubicBezTo>
                    <a:pt x="57" y="281"/>
                    <a:pt x="93" y="263"/>
                    <a:pt x="131" y="232"/>
                  </a:cubicBezTo>
                  <a:lnTo>
                    <a:pt x="207" y="247"/>
                  </a:lnTo>
                  <a:cubicBezTo>
                    <a:pt x="227" y="251"/>
                    <a:pt x="242" y="253"/>
                    <a:pt x="254" y="253"/>
                  </a:cubicBezTo>
                  <a:cubicBezTo>
                    <a:pt x="289" y="253"/>
                    <a:pt x="306" y="239"/>
                    <a:pt x="336" y="210"/>
                  </a:cubicBezTo>
                  <a:cubicBezTo>
                    <a:pt x="355" y="192"/>
                    <a:pt x="373" y="182"/>
                    <a:pt x="385" y="182"/>
                  </a:cubicBezTo>
                  <a:cubicBezTo>
                    <a:pt x="397" y="182"/>
                    <a:pt x="405" y="190"/>
                    <a:pt x="407" y="206"/>
                  </a:cubicBezTo>
                  <a:cubicBezTo>
                    <a:pt x="412" y="258"/>
                    <a:pt x="464" y="236"/>
                    <a:pt x="482" y="258"/>
                  </a:cubicBezTo>
                  <a:lnTo>
                    <a:pt x="499" y="279"/>
                  </a:lnTo>
                  <a:cubicBezTo>
                    <a:pt x="518" y="310"/>
                    <a:pt x="480" y="340"/>
                    <a:pt x="413" y="347"/>
                  </a:cubicBezTo>
                  <a:lnTo>
                    <a:pt x="357" y="319"/>
                  </a:lnTo>
                  <a:lnTo>
                    <a:pt x="330" y="306"/>
                  </a:lnTo>
                  <a:cubicBezTo>
                    <a:pt x="268" y="335"/>
                    <a:pt x="246" y="397"/>
                    <a:pt x="280" y="446"/>
                  </a:cubicBezTo>
                  <a:lnTo>
                    <a:pt x="356" y="403"/>
                  </a:lnTo>
                  <a:cubicBezTo>
                    <a:pt x="367" y="395"/>
                    <a:pt x="393" y="386"/>
                    <a:pt x="403" y="386"/>
                  </a:cubicBezTo>
                  <a:cubicBezTo>
                    <a:pt x="405" y="386"/>
                    <a:pt x="406" y="387"/>
                    <a:pt x="407" y="387"/>
                  </a:cubicBezTo>
                  <a:cubicBezTo>
                    <a:pt x="422" y="402"/>
                    <a:pt x="438" y="407"/>
                    <a:pt x="455" y="407"/>
                  </a:cubicBezTo>
                  <a:cubicBezTo>
                    <a:pt x="488" y="407"/>
                    <a:pt x="522" y="387"/>
                    <a:pt x="557" y="387"/>
                  </a:cubicBezTo>
                  <a:cubicBezTo>
                    <a:pt x="572" y="387"/>
                    <a:pt x="586" y="390"/>
                    <a:pt x="600" y="400"/>
                  </a:cubicBezTo>
                  <a:cubicBezTo>
                    <a:pt x="606" y="403"/>
                    <a:pt x="611" y="405"/>
                    <a:pt x="615" y="405"/>
                  </a:cubicBezTo>
                  <a:cubicBezTo>
                    <a:pt x="634" y="405"/>
                    <a:pt x="641" y="371"/>
                    <a:pt x="639" y="351"/>
                  </a:cubicBezTo>
                  <a:cubicBezTo>
                    <a:pt x="633" y="296"/>
                    <a:pt x="548" y="258"/>
                    <a:pt x="588" y="191"/>
                  </a:cubicBezTo>
                  <a:cubicBezTo>
                    <a:pt x="589" y="188"/>
                    <a:pt x="551" y="162"/>
                    <a:pt x="539" y="162"/>
                  </a:cubicBezTo>
                  <a:cubicBezTo>
                    <a:pt x="538" y="162"/>
                    <a:pt x="538" y="162"/>
                    <a:pt x="537" y="162"/>
                  </a:cubicBezTo>
                  <a:cubicBezTo>
                    <a:pt x="523" y="169"/>
                    <a:pt x="510" y="171"/>
                    <a:pt x="498" y="171"/>
                  </a:cubicBezTo>
                  <a:cubicBezTo>
                    <a:pt x="445" y="171"/>
                    <a:pt x="409" y="120"/>
                    <a:pt x="356" y="120"/>
                  </a:cubicBezTo>
                  <a:cubicBezTo>
                    <a:pt x="355" y="120"/>
                    <a:pt x="353" y="120"/>
                    <a:pt x="351" y="120"/>
                  </a:cubicBezTo>
                  <a:cubicBezTo>
                    <a:pt x="350" y="120"/>
                    <a:pt x="335" y="78"/>
                    <a:pt x="343" y="72"/>
                  </a:cubicBezTo>
                  <a:cubicBezTo>
                    <a:pt x="399" y="33"/>
                    <a:pt x="336" y="11"/>
                    <a:pt x="320" y="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2" name="Google Shape;618;p44">
              <a:extLst>
                <a:ext uri="{FF2B5EF4-FFF2-40B4-BE49-F238E27FC236}">
                  <a16:creationId xmlns:a16="http://schemas.microsoft.com/office/drawing/2014/main" id="{6C15DDEF-480B-D526-DB65-BCC5C6F4C806}"/>
                </a:ext>
              </a:extLst>
            </p:cNvPr>
            <p:cNvSpPr/>
            <p:nvPr/>
          </p:nvSpPr>
          <p:spPr>
            <a:xfrm>
              <a:off x="4496000" y="2774850"/>
              <a:ext cx="23725" cy="7725"/>
            </a:xfrm>
            <a:custGeom>
              <a:avLst/>
              <a:gdLst/>
              <a:ahLst/>
              <a:cxnLst/>
              <a:rect l="l" t="t" r="r" b="b"/>
              <a:pathLst>
                <a:path w="949" h="309" extrusionOk="0">
                  <a:moveTo>
                    <a:pt x="532" y="0"/>
                  </a:moveTo>
                  <a:cubicBezTo>
                    <a:pt x="464" y="24"/>
                    <a:pt x="429" y="87"/>
                    <a:pt x="455" y="139"/>
                  </a:cubicBezTo>
                  <a:lnTo>
                    <a:pt x="413" y="158"/>
                  </a:lnTo>
                  <a:lnTo>
                    <a:pt x="390" y="169"/>
                  </a:lnTo>
                  <a:cubicBezTo>
                    <a:pt x="388" y="169"/>
                    <a:pt x="386" y="170"/>
                    <a:pt x="384" y="170"/>
                  </a:cubicBezTo>
                  <a:cubicBezTo>
                    <a:pt x="359" y="170"/>
                    <a:pt x="332" y="131"/>
                    <a:pt x="330" y="113"/>
                  </a:cubicBezTo>
                  <a:cubicBezTo>
                    <a:pt x="329" y="110"/>
                    <a:pt x="326" y="109"/>
                    <a:pt x="321" y="109"/>
                  </a:cubicBezTo>
                  <a:cubicBezTo>
                    <a:pt x="294" y="109"/>
                    <a:pt x="214" y="148"/>
                    <a:pt x="185" y="167"/>
                  </a:cubicBezTo>
                  <a:cubicBezTo>
                    <a:pt x="180" y="170"/>
                    <a:pt x="174" y="171"/>
                    <a:pt x="169" y="171"/>
                  </a:cubicBezTo>
                  <a:cubicBezTo>
                    <a:pt x="134" y="171"/>
                    <a:pt x="85" y="125"/>
                    <a:pt x="55" y="125"/>
                  </a:cubicBezTo>
                  <a:cubicBezTo>
                    <a:pt x="54" y="125"/>
                    <a:pt x="54" y="125"/>
                    <a:pt x="53" y="125"/>
                  </a:cubicBezTo>
                  <a:cubicBezTo>
                    <a:pt x="18" y="127"/>
                    <a:pt x="1" y="141"/>
                    <a:pt x="11" y="157"/>
                  </a:cubicBezTo>
                  <a:lnTo>
                    <a:pt x="21" y="158"/>
                  </a:lnTo>
                  <a:lnTo>
                    <a:pt x="85" y="157"/>
                  </a:lnTo>
                  <a:lnTo>
                    <a:pt x="85" y="157"/>
                  </a:lnTo>
                  <a:cubicBezTo>
                    <a:pt x="75" y="193"/>
                    <a:pt x="89" y="235"/>
                    <a:pt x="116" y="250"/>
                  </a:cubicBezTo>
                  <a:lnTo>
                    <a:pt x="141" y="252"/>
                  </a:lnTo>
                  <a:lnTo>
                    <a:pt x="201" y="257"/>
                  </a:lnTo>
                  <a:cubicBezTo>
                    <a:pt x="192" y="288"/>
                    <a:pt x="213" y="309"/>
                    <a:pt x="226" y="309"/>
                  </a:cubicBezTo>
                  <a:cubicBezTo>
                    <a:pt x="227" y="309"/>
                    <a:pt x="228" y="309"/>
                    <a:pt x="229" y="309"/>
                  </a:cubicBezTo>
                  <a:cubicBezTo>
                    <a:pt x="240" y="306"/>
                    <a:pt x="288" y="272"/>
                    <a:pt x="333" y="231"/>
                  </a:cubicBezTo>
                  <a:lnTo>
                    <a:pt x="433" y="254"/>
                  </a:lnTo>
                  <a:lnTo>
                    <a:pt x="479" y="264"/>
                  </a:lnTo>
                  <a:cubicBezTo>
                    <a:pt x="487" y="266"/>
                    <a:pt x="495" y="267"/>
                    <a:pt x="503" y="267"/>
                  </a:cubicBezTo>
                  <a:cubicBezTo>
                    <a:pt x="540" y="267"/>
                    <a:pt x="570" y="244"/>
                    <a:pt x="573" y="210"/>
                  </a:cubicBezTo>
                  <a:lnTo>
                    <a:pt x="635" y="224"/>
                  </a:lnTo>
                  <a:lnTo>
                    <a:pt x="708" y="241"/>
                  </a:lnTo>
                  <a:cubicBezTo>
                    <a:pt x="731" y="248"/>
                    <a:pt x="754" y="252"/>
                    <a:pt x="778" y="252"/>
                  </a:cubicBezTo>
                  <a:cubicBezTo>
                    <a:pt x="836" y="252"/>
                    <a:pt x="891" y="230"/>
                    <a:pt x="919" y="193"/>
                  </a:cubicBezTo>
                  <a:lnTo>
                    <a:pt x="944" y="144"/>
                  </a:lnTo>
                  <a:lnTo>
                    <a:pt x="948" y="136"/>
                  </a:lnTo>
                  <a:cubicBezTo>
                    <a:pt x="936" y="127"/>
                    <a:pt x="923" y="124"/>
                    <a:pt x="910" y="124"/>
                  </a:cubicBezTo>
                  <a:cubicBezTo>
                    <a:pt x="889" y="124"/>
                    <a:pt x="870" y="133"/>
                    <a:pt x="867" y="141"/>
                  </a:cubicBezTo>
                  <a:cubicBezTo>
                    <a:pt x="866" y="143"/>
                    <a:pt x="864" y="144"/>
                    <a:pt x="861" y="144"/>
                  </a:cubicBezTo>
                  <a:cubicBezTo>
                    <a:pt x="846" y="144"/>
                    <a:pt x="813" y="125"/>
                    <a:pt x="799" y="115"/>
                  </a:cubicBezTo>
                  <a:cubicBezTo>
                    <a:pt x="797" y="114"/>
                    <a:pt x="795" y="113"/>
                    <a:pt x="793" y="113"/>
                  </a:cubicBezTo>
                  <a:cubicBezTo>
                    <a:pt x="777" y="113"/>
                    <a:pt x="757" y="147"/>
                    <a:pt x="752" y="164"/>
                  </a:cubicBezTo>
                  <a:cubicBezTo>
                    <a:pt x="751" y="168"/>
                    <a:pt x="748" y="170"/>
                    <a:pt x="742" y="170"/>
                  </a:cubicBezTo>
                  <a:cubicBezTo>
                    <a:pt x="724" y="170"/>
                    <a:pt x="684" y="145"/>
                    <a:pt x="640" y="103"/>
                  </a:cubicBezTo>
                  <a:lnTo>
                    <a:pt x="555" y="127"/>
                  </a:lnTo>
                  <a:cubicBezTo>
                    <a:pt x="552" y="127"/>
                    <a:pt x="529" y="105"/>
                    <a:pt x="529" y="95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3" name="Google Shape;619;p44">
              <a:extLst>
                <a:ext uri="{FF2B5EF4-FFF2-40B4-BE49-F238E27FC236}">
                  <a16:creationId xmlns:a16="http://schemas.microsoft.com/office/drawing/2014/main" id="{4E084C24-0B09-359B-D043-022337C509B0}"/>
                </a:ext>
              </a:extLst>
            </p:cNvPr>
            <p:cNvSpPr/>
            <p:nvPr/>
          </p:nvSpPr>
          <p:spPr>
            <a:xfrm>
              <a:off x="4640575" y="2777000"/>
              <a:ext cx="17200" cy="7075"/>
            </a:xfrm>
            <a:custGeom>
              <a:avLst/>
              <a:gdLst/>
              <a:ahLst/>
              <a:cxnLst/>
              <a:rect l="l" t="t" r="r" b="b"/>
              <a:pathLst>
                <a:path w="688" h="283" extrusionOk="0">
                  <a:moveTo>
                    <a:pt x="264" y="1"/>
                  </a:moveTo>
                  <a:cubicBezTo>
                    <a:pt x="259" y="48"/>
                    <a:pt x="229" y="70"/>
                    <a:pt x="212" y="70"/>
                  </a:cubicBezTo>
                  <a:cubicBezTo>
                    <a:pt x="209" y="70"/>
                    <a:pt x="206" y="69"/>
                    <a:pt x="204" y="67"/>
                  </a:cubicBezTo>
                  <a:cubicBezTo>
                    <a:pt x="203" y="67"/>
                    <a:pt x="203" y="67"/>
                    <a:pt x="202" y="67"/>
                  </a:cubicBezTo>
                  <a:cubicBezTo>
                    <a:pt x="187" y="67"/>
                    <a:pt x="147" y="121"/>
                    <a:pt x="111" y="194"/>
                  </a:cubicBezTo>
                  <a:lnTo>
                    <a:pt x="3" y="218"/>
                  </a:lnTo>
                  <a:cubicBezTo>
                    <a:pt x="1" y="218"/>
                    <a:pt x="1" y="239"/>
                    <a:pt x="6" y="246"/>
                  </a:cubicBezTo>
                  <a:lnTo>
                    <a:pt x="21" y="268"/>
                  </a:lnTo>
                  <a:cubicBezTo>
                    <a:pt x="95" y="265"/>
                    <a:pt x="152" y="249"/>
                    <a:pt x="147" y="235"/>
                  </a:cubicBezTo>
                  <a:cubicBezTo>
                    <a:pt x="142" y="219"/>
                    <a:pt x="169" y="152"/>
                    <a:pt x="221" y="118"/>
                  </a:cubicBezTo>
                  <a:lnTo>
                    <a:pt x="277" y="183"/>
                  </a:lnTo>
                  <a:cubicBezTo>
                    <a:pt x="289" y="196"/>
                    <a:pt x="337" y="188"/>
                    <a:pt x="357" y="200"/>
                  </a:cubicBezTo>
                  <a:lnTo>
                    <a:pt x="376" y="211"/>
                  </a:lnTo>
                  <a:cubicBezTo>
                    <a:pt x="379" y="226"/>
                    <a:pt x="389" y="233"/>
                    <a:pt x="402" y="233"/>
                  </a:cubicBezTo>
                  <a:cubicBezTo>
                    <a:pt x="414" y="233"/>
                    <a:pt x="429" y="227"/>
                    <a:pt x="444" y="214"/>
                  </a:cubicBezTo>
                  <a:lnTo>
                    <a:pt x="489" y="258"/>
                  </a:lnTo>
                  <a:lnTo>
                    <a:pt x="514" y="282"/>
                  </a:lnTo>
                  <a:cubicBezTo>
                    <a:pt x="516" y="282"/>
                    <a:pt x="518" y="282"/>
                    <a:pt x="520" y="282"/>
                  </a:cubicBezTo>
                  <a:cubicBezTo>
                    <a:pt x="573" y="282"/>
                    <a:pt x="599" y="221"/>
                    <a:pt x="607" y="196"/>
                  </a:cubicBezTo>
                  <a:cubicBezTo>
                    <a:pt x="614" y="170"/>
                    <a:pt x="626" y="146"/>
                    <a:pt x="631" y="142"/>
                  </a:cubicBezTo>
                  <a:lnTo>
                    <a:pt x="635" y="138"/>
                  </a:lnTo>
                  <a:cubicBezTo>
                    <a:pt x="687" y="78"/>
                    <a:pt x="686" y="59"/>
                    <a:pt x="614" y="45"/>
                  </a:cubicBezTo>
                  <a:cubicBezTo>
                    <a:pt x="580" y="39"/>
                    <a:pt x="544" y="25"/>
                    <a:pt x="509" y="25"/>
                  </a:cubicBezTo>
                  <a:cubicBezTo>
                    <a:pt x="485" y="25"/>
                    <a:pt x="462" y="31"/>
                    <a:pt x="440" y="49"/>
                  </a:cubicBezTo>
                  <a:cubicBezTo>
                    <a:pt x="421" y="63"/>
                    <a:pt x="406" y="74"/>
                    <a:pt x="387" y="74"/>
                  </a:cubicBezTo>
                  <a:cubicBezTo>
                    <a:pt x="375" y="74"/>
                    <a:pt x="362" y="70"/>
                    <a:pt x="346" y="5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" name="Google Shape;620;p44">
              <a:extLst>
                <a:ext uri="{FF2B5EF4-FFF2-40B4-BE49-F238E27FC236}">
                  <a16:creationId xmlns:a16="http://schemas.microsoft.com/office/drawing/2014/main" id="{B90E3493-DDB2-521F-78EF-4F6222900FB7}"/>
                </a:ext>
              </a:extLst>
            </p:cNvPr>
            <p:cNvSpPr/>
            <p:nvPr/>
          </p:nvSpPr>
          <p:spPr>
            <a:xfrm>
              <a:off x="4851400" y="2864000"/>
              <a:ext cx="16050" cy="8550"/>
            </a:xfrm>
            <a:custGeom>
              <a:avLst/>
              <a:gdLst/>
              <a:ahLst/>
              <a:cxnLst/>
              <a:rect l="l" t="t" r="r" b="b"/>
              <a:pathLst>
                <a:path w="642" h="342" extrusionOk="0">
                  <a:moveTo>
                    <a:pt x="563" y="0"/>
                  </a:moveTo>
                  <a:cubicBezTo>
                    <a:pt x="545" y="0"/>
                    <a:pt x="515" y="9"/>
                    <a:pt x="515" y="13"/>
                  </a:cubicBezTo>
                  <a:cubicBezTo>
                    <a:pt x="514" y="42"/>
                    <a:pt x="508" y="53"/>
                    <a:pt x="497" y="53"/>
                  </a:cubicBezTo>
                  <a:cubicBezTo>
                    <a:pt x="487" y="53"/>
                    <a:pt x="473" y="43"/>
                    <a:pt x="455" y="29"/>
                  </a:cubicBezTo>
                  <a:cubicBezTo>
                    <a:pt x="453" y="27"/>
                    <a:pt x="451" y="26"/>
                    <a:pt x="449" y="26"/>
                  </a:cubicBezTo>
                  <a:cubicBezTo>
                    <a:pt x="442" y="26"/>
                    <a:pt x="434" y="41"/>
                    <a:pt x="386" y="76"/>
                  </a:cubicBezTo>
                  <a:lnTo>
                    <a:pt x="356" y="99"/>
                  </a:lnTo>
                  <a:cubicBezTo>
                    <a:pt x="323" y="127"/>
                    <a:pt x="251" y="156"/>
                    <a:pt x="194" y="165"/>
                  </a:cubicBezTo>
                  <a:lnTo>
                    <a:pt x="136" y="156"/>
                  </a:lnTo>
                  <a:lnTo>
                    <a:pt x="40" y="141"/>
                  </a:lnTo>
                  <a:lnTo>
                    <a:pt x="40" y="141"/>
                  </a:lnTo>
                  <a:cubicBezTo>
                    <a:pt x="0" y="213"/>
                    <a:pt x="11" y="270"/>
                    <a:pt x="64" y="270"/>
                  </a:cubicBezTo>
                  <a:cubicBezTo>
                    <a:pt x="66" y="270"/>
                    <a:pt x="68" y="270"/>
                    <a:pt x="70" y="269"/>
                  </a:cubicBezTo>
                  <a:lnTo>
                    <a:pt x="107" y="281"/>
                  </a:lnTo>
                  <a:cubicBezTo>
                    <a:pt x="147" y="292"/>
                    <a:pt x="163" y="341"/>
                    <a:pt x="212" y="341"/>
                  </a:cubicBezTo>
                  <a:cubicBezTo>
                    <a:pt x="217" y="341"/>
                    <a:pt x="223" y="341"/>
                    <a:pt x="229" y="339"/>
                  </a:cubicBezTo>
                  <a:lnTo>
                    <a:pt x="296" y="325"/>
                  </a:lnTo>
                  <a:lnTo>
                    <a:pt x="296" y="325"/>
                  </a:lnTo>
                  <a:cubicBezTo>
                    <a:pt x="296" y="337"/>
                    <a:pt x="302" y="341"/>
                    <a:pt x="311" y="341"/>
                  </a:cubicBezTo>
                  <a:cubicBezTo>
                    <a:pt x="332" y="341"/>
                    <a:pt x="369" y="318"/>
                    <a:pt x="386" y="301"/>
                  </a:cubicBezTo>
                  <a:cubicBezTo>
                    <a:pt x="409" y="277"/>
                    <a:pt x="281" y="257"/>
                    <a:pt x="262" y="245"/>
                  </a:cubicBezTo>
                  <a:cubicBezTo>
                    <a:pt x="245" y="231"/>
                    <a:pt x="262" y="219"/>
                    <a:pt x="304" y="216"/>
                  </a:cubicBezTo>
                  <a:cubicBezTo>
                    <a:pt x="345" y="214"/>
                    <a:pt x="456" y="113"/>
                    <a:pt x="522" y="88"/>
                  </a:cubicBezTo>
                  <a:lnTo>
                    <a:pt x="585" y="71"/>
                  </a:lnTo>
                  <a:cubicBezTo>
                    <a:pt x="587" y="70"/>
                    <a:pt x="589" y="70"/>
                    <a:pt x="592" y="70"/>
                  </a:cubicBezTo>
                  <a:cubicBezTo>
                    <a:pt x="603" y="70"/>
                    <a:pt x="618" y="75"/>
                    <a:pt x="623" y="75"/>
                  </a:cubicBezTo>
                  <a:cubicBezTo>
                    <a:pt x="623" y="75"/>
                    <a:pt x="624" y="75"/>
                    <a:pt x="624" y="75"/>
                  </a:cubicBezTo>
                  <a:cubicBezTo>
                    <a:pt x="641" y="36"/>
                    <a:pt x="600" y="19"/>
                    <a:pt x="573" y="2"/>
                  </a:cubicBezTo>
                  <a:cubicBezTo>
                    <a:pt x="571" y="1"/>
                    <a:pt x="568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5" name="Google Shape;621;p44">
              <a:extLst>
                <a:ext uri="{FF2B5EF4-FFF2-40B4-BE49-F238E27FC236}">
                  <a16:creationId xmlns:a16="http://schemas.microsoft.com/office/drawing/2014/main" id="{D1DDCC19-60AC-596E-4E42-9CCFC41B3E84}"/>
                </a:ext>
              </a:extLst>
            </p:cNvPr>
            <p:cNvSpPr/>
            <p:nvPr/>
          </p:nvSpPr>
          <p:spPr>
            <a:xfrm>
              <a:off x="4595850" y="2897650"/>
              <a:ext cx="10100" cy="6600"/>
            </a:xfrm>
            <a:custGeom>
              <a:avLst/>
              <a:gdLst/>
              <a:ahLst/>
              <a:cxnLst/>
              <a:rect l="l" t="t" r="r" b="b"/>
              <a:pathLst>
                <a:path w="404" h="264" extrusionOk="0">
                  <a:moveTo>
                    <a:pt x="54" y="1"/>
                  </a:moveTo>
                  <a:cubicBezTo>
                    <a:pt x="43" y="1"/>
                    <a:pt x="15" y="16"/>
                    <a:pt x="7" y="23"/>
                  </a:cubicBezTo>
                  <a:cubicBezTo>
                    <a:pt x="0" y="29"/>
                    <a:pt x="6" y="66"/>
                    <a:pt x="21" y="108"/>
                  </a:cubicBezTo>
                  <a:lnTo>
                    <a:pt x="28" y="149"/>
                  </a:lnTo>
                  <a:lnTo>
                    <a:pt x="37" y="201"/>
                  </a:lnTo>
                  <a:cubicBezTo>
                    <a:pt x="53" y="241"/>
                    <a:pt x="106" y="263"/>
                    <a:pt x="167" y="263"/>
                  </a:cubicBezTo>
                  <a:cubicBezTo>
                    <a:pt x="189" y="263"/>
                    <a:pt x="212" y="260"/>
                    <a:pt x="235" y="255"/>
                  </a:cubicBezTo>
                  <a:lnTo>
                    <a:pt x="315" y="247"/>
                  </a:lnTo>
                  <a:lnTo>
                    <a:pt x="340" y="245"/>
                  </a:lnTo>
                  <a:cubicBezTo>
                    <a:pt x="358" y="237"/>
                    <a:pt x="342" y="181"/>
                    <a:pt x="309" y="121"/>
                  </a:cubicBezTo>
                  <a:lnTo>
                    <a:pt x="398" y="76"/>
                  </a:lnTo>
                  <a:lnTo>
                    <a:pt x="403" y="73"/>
                  </a:lnTo>
                  <a:cubicBezTo>
                    <a:pt x="382" y="38"/>
                    <a:pt x="353" y="15"/>
                    <a:pt x="330" y="15"/>
                  </a:cubicBezTo>
                  <a:cubicBezTo>
                    <a:pt x="324" y="15"/>
                    <a:pt x="318" y="17"/>
                    <a:pt x="314" y="20"/>
                  </a:cubicBezTo>
                  <a:lnTo>
                    <a:pt x="299" y="37"/>
                  </a:lnTo>
                  <a:cubicBezTo>
                    <a:pt x="271" y="70"/>
                    <a:pt x="236" y="88"/>
                    <a:pt x="201" y="88"/>
                  </a:cubicBezTo>
                  <a:cubicBezTo>
                    <a:pt x="182" y="88"/>
                    <a:pt x="163" y="83"/>
                    <a:pt x="144" y="72"/>
                  </a:cubicBezTo>
                  <a:cubicBezTo>
                    <a:pt x="113" y="52"/>
                    <a:pt x="90" y="28"/>
                    <a:pt x="62" y="6"/>
                  </a:cubicBezTo>
                  <a:lnTo>
                    <a:pt x="55" y="1"/>
                  </a:lnTo>
                  <a:cubicBezTo>
                    <a:pt x="54" y="1"/>
                    <a:pt x="54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6" name="Google Shape;622;p44">
              <a:extLst>
                <a:ext uri="{FF2B5EF4-FFF2-40B4-BE49-F238E27FC236}">
                  <a16:creationId xmlns:a16="http://schemas.microsoft.com/office/drawing/2014/main" id="{F80C9FBF-A837-215C-18FF-26C137248267}"/>
                </a:ext>
              </a:extLst>
            </p:cNvPr>
            <p:cNvSpPr/>
            <p:nvPr/>
          </p:nvSpPr>
          <p:spPr>
            <a:xfrm>
              <a:off x="4246150" y="2864450"/>
              <a:ext cx="7300" cy="11325"/>
            </a:xfrm>
            <a:custGeom>
              <a:avLst/>
              <a:gdLst/>
              <a:ahLst/>
              <a:cxnLst/>
              <a:rect l="l" t="t" r="r" b="b"/>
              <a:pathLst>
                <a:path w="292" h="453" extrusionOk="0">
                  <a:moveTo>
                    <a:pt x="195" y="1"/>
                  </a:moveTo>
                  <a:lnTo>
                    <a:pt x="181" y="11"/>
                  </a:lnTo>
                  <a:cubicBezTo>
                    <a:pt x="146" y="37"/>
                    <a:pt x="125" y="74"/>
                    <a:pt x="98" y="105"/>
                  </a:cubicBezTo>
                  <a:lnTo>
                    <a:pt x="61" y="149"/>
                  </a:lnTo>
                  <a:cubicBezTo>
                    <a:pt x="88" y="186"/>
                    <a:pt x="67" y="226"/>
                    <a:pt x="11" y="237"/>
                  </a:cubicBezTo>
                  <a:lnTo>
                    <a:pt x="11" y="247"/>
                  </a:lnTo>
                  <a:lnTo>
                    <a:pt x="9" y="324"/>
                  </a:lnTo>
                  <a:cubicBezTo>
                    <a:pt x="0" y="382"/>
                    <a:pt x="8" y="403"/>
                    <a:pt x="18" y="403"/>
                  </a:cubicBezTo>
                  <a:cubicBezTo>
                    <a:pt x="22" y="403"/>
                    <a:pt x="27" y="399"/>
                    <a:pt x="31" y="391"/>
                  </a:cubicBezTo>
                  <a:cubicBezTo>
                    <a:pt x="34" y="385"/>
                    <a:pt x="38" y="382"/>
                    <a:pt x="43" y="382"/>
                  </a:cubicBezTo>
                  <a:cubicBezTo>
                    <a:pt x="57" y="382"/>
                    <a:pt x="76" y="409"/>
                    <a:pt x="91" y="453"/>
                  </a:cubicBezTo>
                  <a:lnTo>
                    <a:pt x="139" y="407"/>
                  </a:lnTo>
                  <a:lnTo>
                    <a:pt x="201" y="352"/>
                  </a:lnTo>
                  <a:cubicBezTo>
                    <a:pt x="290" y="345"/>
                    <a:pt x="292" y="325"/>
                    <a:pt x="203" y="309"/>
                  </a:cubicBezTo>
                  <a:lnTo>
                    <a:pt x="271" y="229"/>
                  </a:lnTo>
                  <a:cubicBezTo>
                    <a:pt x="275" y="226"/>
                    <a:pt x="258" y="205"/>
                    <a:pt x="246" y="197"/>
                  </a:cubicBezTo>
                  <a:lnTo>
                    <a:pt x="217" y="180"/>
                  </a:lnTo>
                  <a:cubicBezTo>
                    <a:pt x="179" y="164"/>
                    <a:pt x="158" y="109"/>
                    <a:pt x="172" y="58"/>
                  </a:cubicBezTo>
                  <a:lnTo>
                    <a:pt x="172" y="58"/>
                  </a:lnTo>
                  <a:lnTo>
                    <a:pt x="252" y="68"/>
                  </a:lnTo>
                  <a:lnTo>
                    <a:pt x="254" y="68"/>
                  </a:lnTo>
                  <a:cubicBezTo>
                    <a:pt x="262" y="42"/>
                    <a:pt x="235" y="1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7" name="Google Shape;623;p44">
              <a:extLst>
                <a:ext uri="{FF2B5EF4-FFF2-40B4-BE49-F238E27FC236}">
                  <a16:creationId xmlns:a16="http://schemas.microsoft.com/office/drawing/2014/main" id="{858FC247-396E-C257-F2AA-50ED30718B6E}"/>
                </a:ext>
              </a:extLst>
            </p:cNvPr>
            <p:cNvSpPr/>
            <p:nvPr/>
          </p:nvSpPr>
          <p:spPr>
            <a:xfrm>
              <a:off x="4841250" y="2869200"/>
              <a:ext cx="10100" cy="8075"/>
            </a:xfrm>
            <a:custGeom>
              <a:avLst/>
              <a:gdLst/>
              <a:ahLst/>
              <a:cxnLst/>
              <a:rect l="l" t="t" r="r" b="b"/>
              <a:pathLst>
                <a:path w="404" h="323" extrusionOk="0">
                  <a:moveTo>
                    <a:pt x="73" y="0"/>
                  </a:moveTo>
                  <a:cubicBezTo>
                    <a:pt x="54" y="0"/>
                    <a:pt x="29" y="5"/>
                    <a:pt x="1" y="13"/>
                  </a:cubicBezTo>
                  <a:lnTo>
                    <a:pt x="50" y="68"/>
                  </a:lnTo>
                  <a:lnTo>
                    <a:pt x="57" y="75"/>
                  </a:lnTo>
                  <a:cubicBezTo>
                    <a:pt x="54" y="89"/>
                    <a:pt x="25" y="100"/>
                    <a:pt x="16" y="100"/>
                  </a:cubicBezTo>
                  <a:cubicBezTo>
                    <a:pt x="7" y="100"/>
                    <a:pt x="2" y="117"/>
                    <a:pt x="4" y="138"/>
                  </a:cubicBezTo>
                  <a:cubicBezTo>
                    <a:pt x="8" y="159"/>
                    <a:pt x="39" y="227"/>
                    <a:pt x="52" y="240"/>
                  </a:cubicBezTo>
                  <a:lnTo>
                    <a:pt x="93" y="229"/>
                  </a:lnTo>
                  <a:lnTo>
                    <a:pt x="130" y="219"/>
                  </a:lnTo>
                  <a:cubicBezTo>
                    <a:pt x="183" y="239"/>
                    <a:pt x="276" y="294"/>
                    <a:pt x="291" y="311"/>
                  </a:cubicBezTo>
                  <a:cubicBezTo>
                    <a:pt x="297" y="320"/>
                    <a:pt x="314" y="322"/>
                    <a:pt x="333" y="322"/>
                  </a:cubicBezTo>
                  <a:cubicBezTo>
                    <a:pt x="355" y="322"/>
                    <a:pt x="378" y="318"/>
                    <a:pt x="387" y="314"/>
                  </a:cubicBezTo>
                  <a:cubicBezTo>
                    <a:pt x="404" y="308"/>
                    <a:pt x="336" y="239"/>
                    <a:pt x="350" y="212"/>
                  </a:cubicBezTo>
                  <a:cubicBezTo>
                    <a:pt x="364" y="187"/>
                    <a:pt x="326" y="113"/>
                    <a:pt x="309" y="94"/>
                  </a:cubicBezTo>
                  <a:cubicBezTo>
                    <a:pt x="299" y="84"/>
                    <a:pt x="257" y="83"/>
                    <a:pt x="219" y="83"/>
                  </a:cubicBezTo>
                  <a:cubicBezTo>
                    <a:pt x="200" y="83"/>
                    <a:pt x="182" y="83"/>
                    <a:pt x="169" y="83"/>
                  </a:cubicBezTo>
                  <a:cubicBezTo>
                    <a:pt x="166" y="83"/>
                    <a:pt x="163" y="83"/>
                    <a:pt x="160" y="83"/>
                  </a:cubicBezTo>
                  <a:cubicBezTo>
                    <a:pt x="130" y="82"/>
                    <a:pt x="106" y="34"/>
                    <a:pt x="106" y="15"/>
                  </a:cubicBezTo>
                  <a:cubicBezTo>
                    <a:pt x="106" y="5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8" name="Google Shape;624;p44">
              <a:extLst>
                <a:ext uri="{FF2B5EF4-FFF2-40B4-BE49-F238E27FC236}">
                  <a16:creationId xmlns:a16="http://schemas.microsoft.com/office/drawing/2014/main" id="{4177BC39-28D8-BF03-FFD5-BF6861962AEE}"/>
                </a:ext>
              </a:extLst>
            </p:cNvPr>
            <p:cNvSpPr/>
            <p:nvPr/>
          </p:nvSpPr>
          <p:spPr>
            <a:xfrm>
              <a:off x="4451525" y="2871325"/>
              <a:ext cx="9700" cy="8250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365" y="0"/>
                  </a:moveTo>
                  <a:cubicBezTo>
                    <a:pt x="362" y="0"/>
                    <a:pt x="359" y="1"/>
                    <a:pt x="356" y="3"/>
                  </a:cubicBezTo>
                  <a:cubicBezTo>
                    <a:pt x="346" y="9"/>
                    <a:pt x="322" y="12"/>
                    <a:pt x="299" y="12"/>
                  </a:cubicBezTo>
                  <a:cubicBezTo>
                    <a:pt x="278" y="12"/>
                    <a:pt x="258" y="10"/>
                    <a:pt x="251" y="5"/>
                  </a:cubicBezTo>
                  <a:cubicBezTo>
                    <a:pt x="250" y="4"/>
                    <a:pt x="248" y="3"/>
                    <a:pt x="246" y="3"/>
                  </a:cubicBezTo>
                  <a:cubicBezTo>
                    <a:pt x="235" y="3"/>
                    <a:pt x="217" y="36"/>
                    <a:pt x="204" y="83"/>
                  </a:cubicBezTo>
                  <a:lnTo>
                    <a:pt x="123" y="78"/>
                  </a:lnTo>
                  <a:lnTo>
                    <a:pt x="69" y="75"/>
                  </a:lnTo>
                  <a:cubicBezTo>
                    <a:pt x="34" y="106"/>
                    <a:pt x="41" y="159"/>
                    <a:pt x="60" y="174"/>
                  </a:cubicBezTo>
                  <a:cubicBezTo>
                    <a:pt x="77" y="188"/>
                    <a:pt x="65" y="210"/>
                    <a:pt x="30" y="221"/>
                  </a:cubicBezTo>
                  <a:lnTo>
                    <a:pt x="20" y="240"/>
                  </a:lnTo>
                  <a:cubicBezTo>
                    <a:pt x="5" y="262"/>
                    <a:pt x="0" y="308"/>
                    <a:pt x="16" y="319"/>
                  </a:cubicBezTo>
                  <a:cubicBezTo>
                    <a:pt x="27" y="326"/>
                    <a:pt x="36" y="329"/>
                    <a:pt x="44" y="329"/>
                  </a:cubicBezTo>
                  <a:cubicBezTo>
                    <a:pt x="63" y="329"/>
                    <a:pt x="72" y="309"/>
                    <a:pt x="85" y="284"/>
                  </a:cubicBezTo>
                  <a:cubicBezTo>
                    <a:pt x="98" y="255"/>
                    <a:pt x="158" y="240"/>
                    <a:pt x="198" y="217"/>
                  </a:cubicBezTo>
                  <a:lnTo>
                    <a:pt x="205" y="214"/>
                  </a:lnTo>
                  <a:cubicBezTo>
                    <a:pt x="205" y="214"/>
                    <a:pt x="205" y="214"/>
                    <a:pt x="205" y="214"/>
                  </a:cubicBezTo>
                  <a:cubicBezTo>
                    <a:pt x="214" y="214"/>
                    <a:pt x="271" y="245"/>
                    <a:pt x="290" y="255"/>
                  </a:cubicBezTo>
                  <a:cubicBezTo>
                    <a:pt x="292" y="256"/>
                    <a:pt x="295" y="257"/>
                    <a:pt x="297" y="257"/>
                  </a:cubicBezTo>
                  <a:cubicBezTo>
                    <a:pt x="318" y="257"/>
                    <a:pt x="355" y="224"/>
                    <a:pt x="363" y="211"/>
                  </a:cubicBezTo>
                  <a:cubicBezTo>
                    <a:pt x="369" y="201"/>
                    <a:pt x="357" y="196"/>
                    <a:pt x="334" y="196"/>
                  </a:cubicBezTo>
                  <a:cubicBezTo>
                    <a:pt x="322" y="196"/>
                    <a:pt x="306" y="197"/>
                    <a:pt x="288" y="200"/>
                  </a:cubicBezTo>
                  <a:lnTo>
                    <a:pt x="271" y="143"/>
                  </a:lnTo>
                  <a:cubicBezTo>
                    <a:pt x="253" y="83"/>
                    <a:pt x="307" y="80"/>
                    <a:pt x="348" y="62"/>
                  </a:cubicBezTo>
                  <a:lnTo>
                    <a:pt x="387" y="45"/>
                  </a:lnTo>
                  <a:cubicBezTo>
                    <a:pt x="388" y="18"/>
                    <a:pt x="378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9" name="Google Shape;625;p44">
              <a:extLst>
                <a:ext uri="{FF2B5EF4-FFF2-40B4-BE49-F238E27FC236}">
                  <a16:creationId xmlns:a16="http://schemas.microsoft.com/office/drawing/2014/main" id="{33EF48F1-0C5D-24DC-5694-0409AE17E9CF}"/>
                </a:ext>
              </a:extLst>
            </p:cNvPr>
            <p:cNvSpPr/>
            <p:nvPr/>
          </p:nvSpPr>
          <p:spPr>
            <a:xfrm>
              <a:off x="4524200" y="2893775"/>
              <a:ext cx="16075" cy="5050"/>
            </a:xfrm>
            <a:custGeom>
              <a:avLst/>
              <a:gdLst/>
              <a:ahLst/>
              <a:cxnLst/>
              <a:rect l="l" t="t" r="r" b="b"/>
              <a:pathLst>
                <a:path w="643" h="202" extrusionOk="0">
                  <a:moveTo>
                    <a:pt x="354" y="0"/>
                  </a:moveTo>
                  <a:cubicBezTo>
                    <a:pt x="342" y="0"/>
                    <a:pt x="298" y="29"/>
                    <a:pt x="282" y="42"/>
                  </a:cubicBezTo>
                  <a:cubicBezTo>
                    <a:pt x="279" y="44"/>
                    <a:pt x="275" y="45"/>
                    <a:pt x="270" y="45"/>
                  </a:cubicBezTo>
                  <a:cubicBezTo>
                    <a:pt x="251" y="45"/>
                    <a:pt x="220" y="24"/>
                    <a:pt x="211" y="12"/>
                  </a:cubicBezTo>
                  <a:cubicBezTo>
                    <a:pt x="209" y="10"/>
                    <a:pt x="207" y="9"/>
                    <a:pt x="205" y="9"/>
                  </a:cubicBezTo>
                  <a:cubicBezTo>
                    <a:pt x="190" y="9"/>
                    <a:pt x="162" y="42"/>
                    <a:pt x="137" y="94"/>
                  </a:cubicBezTo>
                  <a:lnTo>
                    <a:pt x="46" y="88"/>
                  </a:lnTo>
                  <a:lnTo>
                    <a:pt x="0" y="84"/>
                  </a:lnTo>
                  <a:lnTo>
                    <a:pt x="0" y="84"/>
                  </a:lnTo>
                  <a:cubicBezTo>
                    <a:pt x="7" y="109"/>
                    <a:pt x="89" y="126"/>
                    <a:pt x="154" y="126"/>
                  </a:cubicBezTo>
                  <a:cubicBezTo>
                    <a:pt x="179" y="126"/>
                    <a:pt x="202" y="123"/>
                    <a:pt x="216" y="118"/>
                  </a:cubicBezTo>
                  <a:cubicBezTo>
                    <a:pt x="228" y="113"/>
                    <a:pt x="240" y="111"/>
                    <a:pt x="251" y="111"/>
                  </a:cubicBezTo>
                  <a:cubicBezTo>
                    <a:pt x="289" y="111"/>
                    <a:pt x="319" y="133"/>
                    <a:pt x="320" y="147"/>
                  </a:cubicBezTo>
                  <a:cubicBezTo>
                    <a:pt x="322" y="165"/>
                    <a:pt x="349" y="186"/>
                    <a:pt x="380" y="196"/>
                  </a:cubicBezTo>
                  <a:lnTo>
                    <a:pt x="407" y="200"/>
                  </a:lnTo>
                  <a:lnTo>
                    <a:pt x="428" y="202"/>
                  </a:lnTo>
                  <a:cubicBezTo>
                    <a:pt x="452" y="200"/>
                    <a:pt x="508" y="170"/>
                    <a:pt x="554" y="138"/>
                  </a:cubicBezTo>
                  <a:lnTo>
                    <a:pt x="601" y="119"/>
                  </a:lnTo>
                  <a:lnTo>
                    <a:pt x="643" y="101"/>
                  </a:lnTo>
                  <a:cubicBezTo>
                    <a:pt x="636" y="75"/>
                    <a:pt x="607" y="46"/>
                    <a:pt x="580" y="36"/>
                  </a:cubicBezTo>
                  <a:cubicBezTo>
                    <a:pt x="575" y="35"/>
                    <a:pt x="570" y="34"/>
                    <a:pt x="563" y="34"/>
                  </a:cubicBezTo>
                  <a:cubicBezTo>
                    <a:pt x="531" y="34"/>
                    <a:pt x="485" y="53"/>
                    <a:pt x="497" y="79"/>
                  </a:cubicBezTo>
                  <a:lnTo>
                    <a:pt x="448" y="84"/>
                  </a:lnTo>
                  <a:cubicBezTo>
                    <a:pt x="448" y="84"/>
                    <a:pt x="448" y="84"/>
                    <a:pt x="447" y="84"/>
                  </a:cubicBezTo>
                  <a:cubicBezTo>
                    <a:pt x="434" y="84"/>
                    <a:pt x="415" y="66"/>
                    <a:pt x="402" y="53"/>
                  </a:cubicBezTo>
                  <a:cubicBezTo>
                    <a:pt x="386" y="37"/>
                    <a:pt x="375" y="21"/>
                    <a:pt x="360" y="6"/>
                  </a:cubicBezTo>
                  <a:lnTo>
                    <a:pt x="355" y="0"/>
                  </a:lnTo>
                  <a:cubicBezTo>
                    <a:pt x="355" y="0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0" name="Google Shape;626;p44">
              <a:extLst>
                <a:ext uri="{FF2B5EF4-FFF2-40B4-BE49-F238E27FC236}">
                  <a16:creationId xmlns:a16="http://schemas.microsoft.com/office/drawing/2014/main" id="{F975E0E5-A8C4-C0C8-D9BD-1E5486C7F171}"/>
                </a:ext>
              </a:extLst>
            </p:cNvPr>
            <p:cNvSpPr/>
            <p:nvPr/>
          </p:nvSpPr>
          <p:spPr>
            <a:xfrm>
              <a:off x="4342800" y="2772150"/>
              <a:ext cx="10775" cy="7325"/>
            </a:xfrm>
            <a:custGeom>
              <a:avLst/>
              <a:gdLst/>
              <a:ahLst/>
              <a:cxnLst/>
              <a:rect l="l" t="t" r="r" b="b"/>
              <a:pathLst>
                <a:path w="431" h="293" extrusionOk="0">
                  <a:moveTo>
                    <a:pt x="352" y="1"/>
                  </a:moveTo>
                  <a:cubicBezTo>
                    <a:pt x="334" y="1"/>
                    <a:pt x="320" y="55"/>
                    <a:pt x="320" y="75"/>
                  </a:cubicBezTo>
                  <a:cubicBezTo>
                    <a:pt x="320" y="92"/>
                    <a:pt x="313" y="102"/>
                    <a:pt x="304" y="102"/>
                  </a:cubicBezTo>
                  <a:cubicBezTo>
                    <a:pt x="300" y="102"/>
                    <a:pt x="296" y="100"/>
                    <a:pt x="291" y="96"/>
                  </a:cubicBezTo>
                  <a:lnTo>
                    <a:pt x="286" y="89"/>
                  </a:lnTo>
                  <a:cubicBezTo>
                    <a:pt x="250" y="39"/>
                    <a:pt x="235" y="18"/>
                    <a:pt x="205" y="18"/>
                  </a:cubicBezTo>
                  <a:cubicBezTo>
                    <a:pt x="184" y="18"/>
                    <a:pt x="155" y="29"/>
                    <a:pt x="106" y="48"/>
                  </a:cubicBezTo>
                  <a:cubicBezTo>
                    <a:pt x="103" y="49"/>
                    <a:pt x="99" y="49"/>
                    <a:pt x="94" y="49"/>
                  </a:cubicBezTo>
                  <a:cubicBezTo>
                    <a:pt x="84" y="49"/>
                    <a:pt x="72" y="47"/>
                    <a:pt x="63" y="47"/>
                  </a:cubicBezTo>
                  <a:cubicBezTo>
                    <a:pt x="58" y="47"/>
                    <a:pt x="54" y="47"/>
                    <a:pt x="50" y="50"/>
                  </a:cubicBezTo>
                  <a:lnTo>
                    <a:pt x="24" y="66"/>
                  </a:lnTo>
                  <a:cubicBezTo>
                    <a:pt x="1" y="89"/>
                    <a:pt x="26" y="106"/>
                    <a:pt x="79" y="106"/>
                  </a:cubicBezTo>
                  <a:cubicBezTo>
                    <a:pt x="83" y="106"/>
                    <a:pt x="87" y="106"/>
                    <a:pt x="92" y="106"/>
                  </a:cubicBezTo>
                  <a:lnTo>
                    <a:pt x="129" y="153"/>
                  </a:lnTo>
                  <a:lnTo>
                    <a:pt x="165" y="199"/>
                  </a:lnTo>
                  <a:cubicBezTo>
                    <a:pt x="188" y="251"/>
                    <a:pt x="220" y="292"/>
                    <a:pt x="237" y="292"/>
                  </a:cubicBezTo>
                  <a:cubicBezTo>
                    <a:pt x="237" y="292"/>
                    <a:pt x="238" y="292"/>
                    <a:pt x="239" y="292"/>
                  </a:cubicBezTo>
                  <a:lnTo>
                    <a:pt x="241" y="286"/>
                  </a:lnTo>
                  <a:cubicBezTo>
                    <a:pt x="287" y="167"/>
                    <a:pt x="287" y="167"/>
                    <a:pt x="411" y="116"/>
                  </a:cubicBezTo>
                  <a:lnTo>
                    <a:pt x="422" y="112"/>
                  </a:lnTo>
                  <a:cubicBezTo>
                    <a:pt x="431" y="104"/>
                    <a:pt x="389" y="35"/>
                    <a:pt x="364" y="7"/>
                  </a:cubicBezTo>
                  <a:cubicBezTo>
                    <a:pt x="360" y="3"/>
                    <a:pt x="356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1" name="Google Shape;627;p44">
              <a:extLst>
                <a:ext uri="{FF2B5EF4-FFF2-40B4-BE49-F238E27FC236}">
                  <a16:creationId xmlns:a16="http://schemas.microsoft.com/office/drawing/2014/main" id="{9F030830-D1B6-F513-EF35-603D8C26D924}"/>
                </a:ext>
              </a:extLst>
            </p:cNvPr>
            <p:cNvSpPr/>
            <p:nvPr/>
          </p:nvSpPr>
          <p:spPr>
            <a:xfrm>
              <a:off x="4885625" y="2767875"/>
              <a:ext cx="13575" cy="5200"/>
            </a:xfrm>
            <a:custGeom>
              <a:avLst/>
              <a:gdLst/>
              <a:ahLst/>
              <a:cxnLst/>
              <a:rect l="l" t="t" r="r" b="b"/>
              <a:pathLst>
                <a:path w="543" h="208" extrusionOk="0">
                  <a:moveTo>
                    <a:pt x="370" y="1"/>
                  </a:moveTo>
                  <a:cubicBezTo>
                    <a:pt x="348" y="1"/>
                    <a:pt x="295" y="19"/>
                    <a:pt x="269" y="37"/>
                  </a:cubicBezTo>
                  <a:lnTo>
                    <a:pt x="225" y="66"/>
                  </a:lnTo>
                  <a:cubicBezTo>
                    <a:pt x="180" y="56"/>
                    <a:pt x="160" y="26"/>
                    <a:pt x="169" y="19"/>
                  </a:cubicBezTo>
                  <a:cubicBezTo>
                    <a:pt x="175" y="11"/>
                    <a:pt x="114" y="5"/>
                    <a:pt x="95" y="5"/>
                  </a:cubicBezTo>
                  <a:cubicBezTo>
                    <a:pt x="75" y="5"/>
                    <a:pt x="48" y="97"/>
                    <a:pt x="22" y="125"/>
                  </a:cubicBezTo>
                  <a:cubicBezTo>
                    <a:pt x="0" y="147"/>
                    <a:pt x="9" y="162"/>
                    <a:pt x="41" y="162"/>
                  </a:cubicBezTo>
                  <a:cubicBezTo>
                    <a:pt x="48" y="162"/>
                    <a:pt x="58" y="161"/>
                    <a:pt x="68" y="159"/>
                  </a:cubicBezTo>
                  <a:lnTo>
                    <a:pt x="101" y="141"/>
                  </a:lnTo>
                  <a:cubicBezTo>
                    <a:pt x="121" y="130"/>
                    <a:pt x="137" y="124"/>
                    <a:pt x="151" y="124"/>
                  </a:cubicBezTo>
                  <a:cubicBezTo>
                    <a:pt x="173" y="124"/>
                    <a:pt x="191" y="140"/>
                    <a:pt x="218" y="173"/>
                  </a:cubicBezTo>
                  <a:lnTo>
                    <a:pt x="232" y="190"/>
                  </a:lnTo>
                  <a:cubicBezTo>
                    <a:pt x="248" y="201"/>
                    <a:pt x="264" y="207"/>
                    <a:pt x="276" y="207"/>
                  </a:cubicBezTo>
                  <a:cubicBezTo>
                    <a:pt x="283" y="207"/>
                    <a:pt x="289" y="205"/>
                    <a:pt x="292" y="201"/>
                  </a:cubicBezTo>
                  <a:lnTo>
                    <a:pt x="290" y="195"/>
                  </a:lnTo>
                  <a:cubicBezTo>
                    <a:pt x="295" y="164"/>
                    <a:pt x="214" y="124"/>
                    <a:pt x="300" y="101"/>
                  </a:cubicBezTo>
                  <a:cubicBezTo>
                    <a:pt x="320" y="96"/>
                    <a:pt x="344" y="88"/>
                    <a:pt x="364" y="88"/>
                  </a:cubicBezTo>
                  <a:cubicBezTo>
                    <a:pt x="386" y="88"/>
                    <a:pt x="404" y="98"/>
                    <a:pt x="408" y="137"/>
                  </a:cubicBezTo>
                  <a:cubicBezTo>
                    <a:pt x="409" y="146"/>
                    <a:pt x="448" y="153"/>
                    <a:pt x="469" y="160"/>
                  </a:cubicBezTo>
                  <a:cubicBezTo>
                    <a:pt x="480" y="164"/>
                    <a:pt x="490" y="183"/>
                    <a:pt x="502" y="183"/>
                  </a:cubicBezTo>
                  <a:cubicBezTo>
                    <a:pt x="507" y="183"/>
                    <a:pt x="513" y="179"/>
                    <a:pt x="519" y="168"/>
                  </a:cubicBezTo>
                  <a:cubicBezTo>
                    <a:pt x="524" y="159"/>
                    <a:pt x="504" y="130"/>
                    <a:pt x="488" y="125"/>
                  </a:cubicBezTo>
                  <a:cubicBezTo>
                    <a:pt x="459" y="116"/>
                    <a:pt x="416" y="108"/>
                    <a:pt x="482" y="95"/>
                  </a:cubicBezTo>
                  <a:cubicBezTo>
                    <a:pt x="543" y="83"/>
                    <a:pt x="517" y="50"/>
                    <a:pt x="520" y="24"/>
                  </a:cubicBezTo>
                  <a:cubicBezTo>
                    <a:pt x="521" y="16"/>
                    <a:pt x="498" y="1"/>
                    <a:pt x="484" y="1"/>
                  </a:cubicBezTo>
                  <a:cubicBezTo>
                    <a:pt x="462" y="1"/>
                    <a:pt x="441" y="19"/>
                    <a:pt x="417" y="19"/>
                  </a:cubicBezTo>
                  <a:cubicBezTo>
                    <a:pt x="406" y="19"/>
                    <a:pt x="393" y="15"/>
                    <a:pt x="379" y="3"/>
                  </a:cubicBezTo>
                  <a:cubicBezTo>
                    <a:pt x="378" y="1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2" name="Google Shape;628;p44">
              <a:extLst>
                <a:ext uri="{FF2B5EF4-FFF2-40B4-BE49-F238E27FC236}">
                  <a16:creationId xmlns:a16="http://schemas.microsoft.com/office/drawing/2014/main" id="{3B17ED31-62F7-5D93-7B6B-4EDC0A368913}"/>
                </a:ext>
              </a:extLst>
            </p:cNvPr>
            <p:cNvSpPr/>
            <p:nvPr/>
          </p:nvSpPr>
          <p:spPr>
            <a:xfrm>
              <a:off x="4512950" y="2897400"/>
              <a:ext cx="15250" cy="6300"/>
            </a:xfrm>
            <a:custGeom>
              <a:avLst/>
              <a:gdLst/>
              <a:ahLst/>
              <a:cxnLst/>
              <a:rect l="l" t="t" r="r" b="b"/>
              <a:pathLst>
                <a:path w="610" h="252" extrusionOk="0">
                  <a:moveTo>
                    <a:pt x="390" y="0"/>
                  </a:moveTo>
                  <a:cubicBezTo>
                    <a:pt x="369" y="0"/>
                    <a:pt x="341" y="77"/>
                    <a:pt x="327" y="173"/>
                  </a:cubicBezTo>
                  <a:lnTo>
                    <a:pt x="143" y="133"/>
                  </a:lnTo>
                  <a:cubicBezTo>
                    <a:pt x="126" y="129"/>
                    <a:pt x="109" y="128"/>
                    <a:pt x="92" y="128"/>
                  </a:cubicBezTo>
                  <a:cubicBezTo>
                    <a:pt x="66" y="128"/>
                    <a:pt x="40" y="131"/>
                    <a:pt x="14" y="132"/>
                  </a:cubicBezTo>
                  <a:cubicBezTo>
                    <a:pt x="11" y="133"/>
                    <a:pt x="0" y="149"/>
                    <a:pt x="3" y="158"/>
                  </a:cubicBezTo>
                  <a:lnTo>
                    <a:pt x="7" y="166"/>
                  </a:lnTo>
                  <a:cubicBezTo>
                    <a:pt x="10" y="168"/>
                    <a:pt x="16" y="169"/>
                    <a:pt x="23" y="169"/>
                  </a:cubicBezTo>
                  <a:cubicBezTo>
                    <a:pt x="43" y="169"/>
                    <a:pt x="77" y="160"/>
                    <a:pt x="110" y="145"/>
                  </a:cubicBezTo>
                  <a:lnTo>
                    <a:pt x="125" y="206"/>
                  </a:lnTo>
                  <a:cubicBezTo>
                    <a:pt x="128" y="219"/>
                    <a:pt x="176" y="237"/>
                    <a:pt x="187" y="237"/>
                  </a:cubicBezTo>
                  <a:cubicBezTo>
                    <a:pt x="187" y="237"/>
                    <a:pt x="188" y="237"/>
                    <a:pt x="188" y="237"/>
                  </a:cubicBezTo>
                  <a:cubicBezTo>
                    <a:pt x="203" y="223"/>
                    <a:pt x="217" y="218"/>
                    <a:pt x="229" y="218"/>
                  </a:cubicBezTo>
                  <a:cubicBezTo>
                    <a:pt x="254" y="218"/>
                    <a:pt x="275" y="241"/>
                    <a:pt x="298" y="251"/>
                  </a:cubicBezTo>
                  <a:lnTo>
                    <a:pt x="456" y="251"/>
                  </a:lnTo>
                  <a:cubicBezTo>
                    <a:pt x="501" y="251"/>
                    <a:pt x="567" y="170"/>
                    <a:pt x="585" y="143"/>
                  </a:cubicBezTo>
                  <a:cubicBezTo>
                    <a:pt x="603" y="118"/>
                    <a:pt x="610" y="87"/>
                    <a:pt x="600" y="75"/>
                  </a:cubicBezTo>
                  <a:cubicBezTo>
                    <a:pt x="596" y="69"/>
                    <a:pt x="576" y="61"/>
                    <a:pt x="555" y="61"/>
                  </a:cubicBezTo>
                  <a:cubicBezTo>
                    <a:pt x="540" y="61"/>
                    <a:pt x="524" y="65"/>
                    <a:pt x="513" y="75"/>
                  </a:cubicBezTo>
                  <a:lnTo>
                    <a:pt x="502" y="101"/>
                  </a:lnTo>
                  <a:cubicBezTo>
                    <a:pt x="488" y="128"/>
                    <a:pt x="499" y="168"/>
                    <a:pt x="478" y="184"/>
                  </a:cubicBezTo>
                  <a:lnTo>
                    <a:pt x="452" y="206"/>
                  </a:lnTo>
                  <a:cubicBezTo>
                    <a:pt x="450" y="206"/>
                    <a:pt x="447" y="207"/>
                    <a:pt x="445" y="207"/>
                  </a:cubicBezTo>
                  <a:cubicBezTo>
                    <a:pt x="396" y="207"/>
                    <a:pt x="380" y="100"/>
                    <a:pt x="408" y="66"/>
                  </a:cubicBezTo>
                  <a:cubicBezTo>
                    <a:pt x="437" y="30"/>
                    <a:pt x="4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3" name="Google Shape;629;p44">
              <a:extLst>
                <a:ext uri="{FF2B5EF4-FFF2-40B4-BE49-F238E27FC236}">
                  <a16:creationId xmlns:a16="http://schemas.microsoft.com/office/drawing/2014/main" id="{21B2C595-CDAE-3385-94B7-CA17D0059743}"/>
                </a:ext>
              </a:extLst>
            </p:cNvPr>
            <p:cNvSpPr/>
            <p:nvPr/>
          </p:nvSpPr>
          <p:spPr>
            <a:xfrm>
              <a:off x="4476400" y="2896075"/>
              <a:ext cx="10525" cy="6700"/>
            </a:xfrm>
            <a:custGeom>
              <a:avLst/>
              <a:gdLst/>
              <a:ahLst/>
              <a:cxnLst/>
              <a:rect l="l" t="t" r="r" b="b"/>
              <a:pathLst>
                <a:path w="421" h="268" extrusionOk="0">
                  <a:moveTo>
                    <a:pt x="212" y="0"/>
                  </a:moveTo>
                  <a:cubicBezTo>
                    <a:pt x="207" y="0"/>
                    <a:pt x="213" y="13"/>
                    <a:pt x="224" y="31"/>
                  </a:cubicBezTo>
                  <a:cubicBezTo>
                    <a:pt x="236" y="50"/>
                    <a:pt x="208" y="144"/>
                    <a:pt x="180" y="144"/>
                  </a:cubicBezTo>
                  <a:cubicBezTo>
                    <a:pt x="179" y="144"/>
                    <a:pt x="177" y="144"/>
                    <a:pt x="176" y="144"/>
                  </a:cubicBezTo>
                  <a:cubicBezTo>
                    <a:pt x="167" y="140"/>
                    <a:pt x="157" y="138"/>
                    <a:pt x="147" y="138"/>
                  </a:cubicBezTo>
                  <a:cubicBezTo>
                    <a:pt x="125" y="138"/>
                    <a:pt x="103" y="147"/>
                    <a:pt x="90" y="164"/>
                  </a:cubicBezTo>
                  <a:lnTo>
                    <a:pt x="67" y="178"/>
                  </a:lnTo>
                  <a:lnTo>
                    <a:pt x="15" y="212"/>
                  </a:lnTo>
                  <a:cubicBezTo>
                    <a:pt x="0" y="246"/>
                    <a:pt x="5" y="268"/>
                    <a:pt x="24" y="268"/>
                  </a:cubicBezTo>
                  <a:cubicBezTo>
                    <a:pt x="29" y="268"/>
                    <a:pt x="35" y="266"/>
                    <a:pt x="41" y="263"/>
                  </a:cubicBezTo>
                  <a:lnTo>
                    <a:pt x="42" y="252"/>
                  </a:lnTo>
                  <a:cubicBezTo>
                    <a:pt x="45" y="225"/>
                    <a:pt x="63" y="209"/>
                    <a:pt x="82" y="209"/>
                  </a:cubicBezTo>
                  <a:cubicBezTo>
                    <a:pt x="89" y="209"/>
                    <a:pt x="96" y="211"/>
                    <a:pt x="102" y="216"/>
                  </a:cubicBezTo>
                  <a:cubicBezTo>
                    <a:pt x="135" y="240"/>
                    <a:pt x="168" y="249"/>
                    <a:pt x="200" y="249"/>
                  </a:cubicBezTo>
                  <a:cubicBezTo>
                    <a:pt x="266" y="249"/>
                    <a:pt x="330" y="212"/>
                    <a:pt x="396" y="212"/>
                  </a:cubicBezTo>
                  <a:lnTo>
                    <a:pt x="407" y="212"/>
                  </a:lnTo>
                  <a:cubicBezTo>
                    <a:pt x="421" y="190"/>
                    <a:pt x="411" y="164"/>
                    <a:pt x="389" y="156"/>
                  </a:cubicBezTo>
                  <a:lnTo>
                    <a:pt x="354" y="156"/>
                  </a:lnTo>
                  <a:cubicBezTo>
                    <a:pt x="352" y="158"/>
                    <a:pt x="350" y="158"/>
                    <a:pt x="348" y="158"/>
                  </a:cubicBezTo>
                  <a:cubicBezTo>
                    <a:pt x="327" y="158"/>
                    <a:pt x="331" y="55"/>
                    <a:pt x="303" y="42"/>
                  </a:cubicBezTo>
                  <a:cubicBezTo>
                    <a:pt x="272" y="27"/>
                    <a:pt x="223" y="5"/>
                    <a:pt x="215" y="1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4" name="Google Shape;630;p44">
              <a:extLst>
                <a:ext uri="{FF2B5EF4-FFF2-40B4-BE49-F238E27FC236}">
                  <a16:creationId xmlns:a16="http://schemas.microsoft.com/office/drawing/2014/main" id="{F2156274-DA59-7ACE-10DF-D2352C8A1A3C}"/>
                </a:ext>
              </a:extLst>
            </p:cNvPr>
            <p:cNvSpPr/>
            <p:nvPr/>
          </p:nvSpPr>
          <p:spPr>
            <a:xfrm>
              <a:off x="4276850" y="2864425"/>
              <a:ext cx="13650" cy="5250"/>
            </a:xfrm>
            <a:custGeom>
              <a:avLst/>
              <a:gdLst/>
              <a:ahLst/>
              <a:cxnLst/>
              <a:rect l="l" t="t" r="r" b="b"/>
              <a:pathLst>
                <a:path w="546" h="21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3"/>
                    <a:pt x="88" y="101"/>
                    <a:pt x="124" y="140"/>
                  </a:cubicBezTo>
                  <a:cubicBezTo>
                    <a:pt x="138" y="155"/>
                    <a:pt x="153" y="161"/>
                    <a:pt x="165" y="161"/>
                  </a:cubicBezTo>
                  <a:cubicBezTo>
                    <a:pt x="185" y="161"/>
                    <a:pt x="201" y="147"/>
                    <a:pt x="202" y="136"/>
                  </a:cubicBezTo>
                  <a:cubicBezTo>
                    <a:pt x="206" y="120"/>
                    <a:pt x="257" y="109"/>
                    <a:pt x="280" y="109"/>
                  </a:cubicBezTo>
                  <a:cubicBezTo>
                    <a:pt x="281" y="109"/>
                    <a:pt x="282" y="109"/>
                    <a:pt x="283" y="110"/>
                  </a:cubicBezTo>
                  <a:cubicBezTo>
                    <a:pt x="304" y="111"/>
                    <a:pt x="296" y="172"/>
                    <a:pt x="288" y="193"/>
                  </a:cubicBezTo>
                  <a:cubicBezTo>
                    <a:pt x="284" y="205"/>
                    <a:pt x="312" y="210"/>
                    <a:pt x="340" y="210"/>
                  </a:cubicBezTo>
                  <a:cubicBezTo>
                    <a:pt x="360" y="210"/>
                    <a:pt x="380" y="207"/>
                    <a:pt x="391" y="204"/>
                  </a:cubicBezTo>
                  <a:cubicBezTo>
                    <a:pt x="418" y="197"/>
                    <a:pt x="472" y="165"/>
                    <a:pt x="510" y="132"/>
                  </a:cubicBezTo>
                  <a:lnTo>
                    <a:pt x="544" y="101"/>
                  </a:lnTo>
                  <a:cubicBezTo>
                    <a:pt x="545" y="100"/>
                    <a:pt x="521" y="75"/>
                    <a:pt x="514" y="75"/>
                  </a:cubicBezTo>
                  <a:cubicBezTo>
                    <a:pt x="514" y="75"/>
                    <a:pt x="514" y="75"/>
                    <a:pt x="513" y="75"/>
                  </a:cubicBezTo>
                  <a:lnTo>
                    <a:pt x="488" y="79"/>
                  </a:lnTo>
                  <a:cubicBezTo>
                    <a:pt x="482" y="81"/>
                    <a:pt x="477" y="82"/>
                    <a:pt x="471" y="82"/>
                  </a:cubicBezTo>
                  <a:cubicBezTo>
                    <a:pt x="449" y="82"/>
                    <a:pt x="427" y="68"/>
                    <a:pt x="425" y="62"/>
                  </a:cubicBezTo>
                  <a:cubicBezTo>
                    <a:pt x="424" y="60"/>
                    <a:pt x="418" y="59"/>
                    <a:pt x="408" y="59"/>
                  </a:cubicBezTo>
                  <a:cubicBezTo>
                    <a:pt x="381" y="59"/>
                    <a:pt x="327" y="67"/>
                    <a:pt x="266" y="79"/>
                  </a:cubicBezTo>
                  <a:lnTo>
                    <a:pt x="197" y="73"/>
                  </a:lnTo>
                  <a:lnTo>
                    <a:pt x="132" y="62"/>
                  </a:lnTo>
                  <a:cubicBezTo>
                    <a:pt x="70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5" name="Google Shape;631;p44">
              <a:extLst>
                <a:ext uri="{FF2B5EF4-FFF2-40B4-BE49-F238E27FC236}">
                  <a16:creationId xmlns:a16="http://schemas.microsoft.com/office/drawing/2014/main" id="{B9A45AA6-288B-9F56-1ED2-9CCCB3362C6D}"/>
                </a:ext>
              </a:extLst>
            </p:cNvPr>
            <p:cNvSpPr/>
            <p:nvPr/>
          </p:nvSpPr>
          <p:spPr>
            <a:xfrm>
              <a:off x="4871150" y="2768075"/>
              <a:ext cx="13450" cy="6000"/>
            </a:xfrm>
            <a:custGeom>
              <a:avLst/>
              <a:gdLst/>
              <a:ahLst/>
              <a:cxnLst/>
              <a:rect l="l" t="t" r="r" b="b"/>
              <a:pathLst>
                <a:path w="538" h="240" extrusionOk="0">
                  <a:moveTo>
                    <a:pt x="446" y="1"/>
                  </a:moveTo>
                  <a:cubicBezTo>
                    <a:pt x="443" y="1"/>
                    <a:pt x="441" y="1"/>
                    <a:pt x="439" y="2"/>
                  </a:cubicBezTo>
                  <a:cubicBezTo>
                    <a:pt x="421" y="8"/>
                    <a:pt x="415" y="46"/>
                    <a:pt x="398" y="48"/>
                  </a:cubicBezTo>
                  <a:cubicBezTo>
                    <a:pt x="295" y="63"/>
                    <a:pt x="210" y="105"/>
                    <a:pt x="124" y="147"/>
                  </a:cubicBezTo>
                  <a:cubicBezTo>
                    <a:pt x="121" y="148"/>
                    <a:pt x="116" y="149"/>
                    <a:pt x="111" y="149"/>
                  </a:cubicBezTo>
                  <a:cubicBezTo>
                    <a:pt x="99" y="149"/>
                    <a:pt x="82" y="145"/>
                    <a:pt x="74" y="140"/>
                  </a:cubicBezTo>
                  <a:lnTo>
                    <a:pt x="8" y="90"/>
                  </a:lnTo>
                  <a:lnTo>
                    <a:pt x="8" y="90"/>
                  </a:lnTo>
                  <a:cubicBezTo>
                    <a:pt x="0" y="132"/>
                    <a:pt x="61" y="201"/>
                    <a:pt x="142" y="239"/>
                  </a:cubicBezTo>
                  <a:lnTo>
                    <a:pt x="199" y="153"/>
                  </a:lnTo>
                  <a:cubicBezTo>
                    <a:pt x="199" y="153"/>
                    <a:pt x="200" y="152"/>
                    <a:pt x="201" y="152"/>
                  </a:cubicBezTo>
                  <a:cubicBezTo>
                    <a:pt x="209" y="152"/>
                    <a:pt x="242" y="163"/>
                    <a:pt x="261" y="167"/>
                  </a:cubicBezTo>
                  <a:lnTo>
                    <a:pt x="329" y="185"/>
                  </a:lnTo>
                  <a:cubicBezTo>
                    <a:pt x="348" y="190"/>
                    <a:pt x="365" y="192"/>
                    <a:pt x="378" y="192"/>
                  </a:cubicBezTo>
                  <a:cubicBezTo>
                    <a:pt x="427" y="192"/>
                    <a:pt x="435" y="161"/>
                    <a:pt x="393" y="110"/>
                  </a:cubicBezTo>
                  <a:lnTo>
                    <a:pt x="507" y="83"/>
                  </a:lnTo>
                  <a:cubicBezTo>
                    <a:pt x="538" y="75"/>
                    <a:pt x="535" y="40"/>
                    <a:pt x="501" y="23"/>
                  </a:cubicBezTo>
                  <a:cubicBezTo>
                    <a:pt x="484" y="15"/>
                    <a:pt x="461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6" name="Google Shape;632;p44">
              <a:extLst>
                <a:ext uri="{FF2B5EF4-FFF2-40B4-BE49-F238E27FC236}">
                  <a16:creationId xmlns:a16="http://schemas.microsoft.com/office/drawing/2014/main" id="{8B9FC7A1-4C83-C2D3-3D70-A0C827212592}"/>
                </a:ext>
              </a:extLst>
            </p:cNvPr>
            <p:cNvSpPr/>
            <p:nvPr/>
          </p:nvSpPr>
          <p:spPr>
            <a:xfrm>
              <a:off x="4444175" y="2873875"/>
              <a:ext cx="6775" cy="5775"/>
            </a:xfrm>
            <a:custGeom>
              <a:avLst/>
              <a:gdLst/>
              <a:ahLst/>
              <a:cxnLst/>
              <a:rect l="l" t="t" r="r" b="b"/>
              <a:pathLst>
                <a:path w="271" h="231" extrusionOk="0">
                  <a:moveTo>
                    <a:pt x="162" y="0"/>
                  </a:moveTo>
                  <a:cubicBezTo>
                    <a:pt x="159" y="0"/>
                    <a:pt x="157" y="20"/>
                    <a:pt x="157" y="57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46" y="42"/>
                    <a:pt x="29" y="78"/>
                    <a:pt x="15" y="98"/>
                  </a:cubicBezTo>
                  <a:lnTo>
                    <a:pt x="9" y="108"/>
                  </a:lnTo>
                  <a:cubicBezTo>
                    <a:pt x="0" y="123"/>
                    <a:pt x="52" y="137"/>
                    <a:pt x="67" y="137"/>
                  </a:cubicBezTo>
                  <a:cubicBezTo>
                    <a:pt x="83" y="137"/>
                    <a:pt x="83" y="167"/>
                    <a:pt x="67" y="205"/>
                  </a:cubicBezTo>
                  <a:lnTo>
                    <a:pt x="79" y="214"/>
                  </a:lnTo>
                  <a:cubicBezTo>
                    <a:pt x="95" y="224"/>
                    <a:pt x="113" y="230"/>
                    <a:pt x="132" y="230"/>
                  </a:cubicBezTo>
                  <a:cubicBezTo>
                    <a:pt x="154" y="230"/>
                    <a:pt x="176" y="222"/>
                    <a:pt x="193" y="203"/>
                  </a:cubicBezTo>
                  <a:cubicBezTo>
                    <a:pt x="231" y="159"/>
                    <a:pt x="271" y="114"/>
                    <a:pt x="260" y="56"/>
                  </a:cubicBezTo>
                  <a:cubicBezTo>
                    <a:pt x="257" y="40"/>
                    <a:pt x="240" y="10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lnTo>
                    <a:pt x="170" y="21"/>
                  </a:lnTo>
                  <a:cubicBezTo>
                    <a:pt x="167" y="7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7" name="Google Shape;633;p44">
              <a:extLst>
                <a:ext uri="{FF2B5EF4-FFF2-40B4-BE49-F238E27FC236}">
                  <a16:creationId xmlns:a16="http://schemas.microsoft.com/office/drawing/2014/main" id="{AFA066DE-D45D-77AB-2CC2-E18D5B0B7108}"/>
                </a:ext>
              </a:extLst>
            </p:cNvPr>
            <p:cNvSpPr/>
            <p:nvPr/>
          </p:nvSpPr>
          <p:spPr>
            <a:xfrm>
              <a:off x="4217775" y="2864325"/>
              <a:ext cx="10625" cy="6125"/>
            </a:xfrm>
            <a:custGeom>
              <a:avLst/>
              <a:gdLst/>
              <a:ahLst/>
              <a:cxnLst/>
              <a:rect l="l" t="t" r="r" b="b"/>
              <a:pathLst>
                <a:path w="425" h="245" extrusionOk="0">
                  <a:moveTo>
                    <a:pt x="293" y="0"/>
                  </a:moveTo>
                  <a:cubicBezTo>
                    <a:pt x="277" y="0"/>
                    <a:pt x="265" y="4"/>
                    <a:pt x="262" y="11"/>
                  </a:cubicBezTo>
                  <a:lnTo>
                    <a:pt x="260" y="25"/>
                  </a:lnTo>
                  <a:cubicBezTo>
                    <a:pt x="252" y="79"/>
                    <a:pt x="205" y="135"/>
                    <a:pt x="156" y="135"/>
                  </a:cubicBezTo>
                  <a:cubicBezTo>
                    <a:pt x="150" y="135"/>
                    <a:pt x="145" y="135"/>
                    <a:pt x="139" y="133"/>
                  </a:cubicBezTo>
                  <a:lnTo>
                    <a:pt x="59" y="109"/>
                  </a:lnTo>
                  <a:lnTo>
                    <a:pt x="59" y="109"/>
                  </a:lnTo>
                  <a:cubicBezTo>
                    <a:pt x="0" y="139"/>
                    <a:pt x="41" y="221"/>
                    <a:pt x="65" y="237"/>
                  </a:cubicBezTo>
                  <a:cubicBezTo>
                    <a:pt x="73" y="242"/>
                    <a:pt x="80" y="245"/>
                    <a:pt x="86" y="245"/>
                  </a:cubicBezTo>
                  <a:cubicBezTo>
                    <a:pt x="96" y="245"/>
                    <a:pt x="102" y="236"/>
                    <a:pt x="101" y="221"/>
                  </a:cubicBezTo>
                  <a:lnTo>
                    <a:pt x="106" y="218"/>
                  </a:lnTo>
                  <a:cubicBezTo>
                    <a:pt x="169" y="199"/>
                    <a:pt x="220" y="139"/>
                    <a:pt x="289" y="139"/>
                  </a:cubicBezTo>
                  <a:cubicBezTo>
                    <a:pt x="315" y="139"/>
                    <a:pt x="343" y="147"/>
                    <a:pt x="375" y="169"/>
                  </a:cubicBezTo>
                  <a:lnTo>
                    <a:pt x="391" y="179"/>
                  </a:lnTo>
                  <a:cubicBezTo>
                    <a:pt x="425" y="174"/>
                    <a:pt x="381" y="130"/>
                    <a:pt x="355" y="116"/>
                  </a:cubicBezTo>
                  <a:cubicBezTo>
                    <a:pt x="329" y="102"/>
                    <a:pt x="358" y="62"/>
                    <a:pt x="381" y="51"/>
                  </a:cubicBezTo>
                  <a:cubicBezTo>
                    <a:pt x="403" y="37"/>
                    <a:pt x="343" y="10"/>
                    <a:pt x="317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8" name="Google Shape;634;p44">
              <a:extLst>
                <a:ext uri="{FF2B5EF4-FFF2-40B4-BE49-F238E27FC236}">
                  <a16:creationId xmlns:a16="http://schemas.microsoft.com/office/drawing/2014/main" id="{0D2E3C10-5C16-484B-A6BC-974E4FE1C46D}"/>
                </a:ext>
              </a:extLst>
            </p:cNvPr>
            <p:cNvSpPr/>
            <p:nvPr/>
          </p:nvSpPr>
          <p:spPr>
            <a:xfrm>
              <a:off x="4082200" y="2802925"/>
              <a:ext cx="9800" cy="4400"/>
            </a:xfrm>
            <a:custGeom>
              <a:avLst/>
              <a:gdLst/>
              <a:ahLst/>
              <a:cxnLst/>
              <a:rect l="l" t="t" r="r" b="b"/>
              <a:pathLst>
                <a:path w="392" h="176" extrusionOk="0">
                  <a:moveTo>
                    <a:pt x="231" y="1"/>
                  </a:moveTo>
                  <a:cubicBezTo>
                    <a:pt x="199" y="1"/>
                    <a:pt x="171" y="51"/>
                    <a:pt x="137" y="68"/>
                  </a:cubicBezTo>
                  <a:cubicBezTo>
                    <a:pt x="122" y="74"/>
                    <a:pt x="101" y="83"/>
                    <a:pt x="89" y="83"/>
                  </a:cubicBezTo>
                  <a:cubicBezTo>
                    <a:pt x="87" y="83"/>
                    <a:pt x="85" y="83"/>
                    <a:pt x="83" y="82"/>
                  </a:cubicBezTo>
                  <a:lnTo>
                    <a:pt x="26" y="48"/>
                  </a:lnTo>
                  <a:lnTo>
                    <a:pt x="26" y="48"/>
                  </a:lnTo>
                  <a:cubicBezTo>
                    <a:pt x="1" y="86"/>
                    <a:pt x="35" y="144"/>
                    <a:pt x="101" y="174"/>
                  </a:cubicBezTo>
                  <a:lnTo>
                    <a:pt x="152" y="175"/>
                  </a:lnTo>
                  <a:cubicBezTo>
                    <a:pt x="154" y="176"/>
                    <a:pt x="155" y="176"/>
                    <a:pt x="157" y="176"/>
                  </a:cubicBezTo>
                  <a:cubicBezTo>
                    <a:pt x="227" y="176"/>
                    <a:pt x="350" y="99"/>
                    <a:pt x="385" y="47"/>
                  </a:cubicBezTo>
                  <a:cubicBezTo>
                    <a:pt x="392" y="39"/>
                    <a:pt x="371" y="12"/>
                    <a:pt x="356" y="5"/>
                  </a:cubicBezTo>
                  <a:cubicBezTo>
                    <a:pt x="352" y="3"/>
                    <a:pt x="349" y="2"/>
                    <a:pt x="345" y="2"/>
                  </a:cubicBezTo>
                  <a:cubicBezTo>
                    <a:pt x="327" y="2"/>
                    <a:pt x="311" y="23"/>
                    <a:pt x="287" y="23"/>
                  </a:cubicBezTo>
                  <a:cubicBezTo>
                    <a:pt x="277" y="23"/>
                    <a:pt x="265" y="19"/>
                    <a:pt x="251" y="8"/>
                  </a:cubicBezTo>
                  <a:cubicBezTo>
                    <a:pt x="244" y="3"/>
                    <a:pt x="237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29" name="Google Shape;635;p44">
              <a:extLst>
                <a:ext uri="{FF2B5EF4-FFF2-40B4-BE49-F238E27FC236}">
                  <a16:creationId xmlns:a16="http://schemas.microsoft.com/office/drawing/2014/main" id="{2B03928F-CB98-8DD5-BCDE-6F1A44BFE871}"/>
                </a:ext>
              </a:extLst>
            </p:cNvPr>
            <p:cNvSpPr/>
            <p:nvPr/>
          </p:nvSpPr>
          <p:spPr>
            <a:xfrm>
              <a:off x="4215425" y="2870775"/>
              <a:ext cx="10675" cy="5625"/>
            </a:xfrm>
            <a:custGeom>
              <a:avLst/>
              <a:gdLst/>
              <a:ahLst/>
              <a:cxnLst/>
              <a:rect l="l" t="t" r="r" b="b"/>
              <a:pathLst>
                <a:path w="427" h="225" extrusionOk="0">
                  <a:moveTo>
                    <a:pt x="228" y="1"/>
                  </a:moveTo>
                  <a:cubicBezTo>
                    <a:pt x="176" y="1"/>
                    <a:pt x="204" y="63"/>
                    <a:pt x="189" y="63"/>
                  </a:cubicBezTo>
                  <a:cubicBezTo>
                    <a:pt x="187" y="63"/>
                    <a:pt x="184" y="62"/>
                    <a:pt x="179" y="58"/>
                  </a:cubicBezTo>
                  <a:cubicBezTo>
                    <a:pt x="159" y="45"/>
                    <a:pt x="147" y="39"/>
                    <a:pt x="138" y="39"/>
                  </a:cubicBezTo>
                  <a:cubicBezTo>
                    <a:pt x="109" y="39"/>
                    <a:pt x="134" y="105"/>
                    <a:pt x="104" y="105"/>
                  </a:cubicBezTo>
                  <a:cubicBezTo>
                    <a:pt x="100" y="105"/>
                    <a:pt x="95" y="104"/>
                    <a:pt x="89" y="101"/>
                  </a:cubicBezTo>
                  <a:lnTo>
                    <a:pt x="43" y="82"/>
                  </a:lnTo>
                  <a:lnTo>
                    <a:pt x="43" y="82"/>
                  </a:lnTo>
                  <a:cubicBezTo>
                    <a:pt x="1" y="129"/>
                    <a:pt x="89" y="194"/>
                    <a:pt x="240" y="225"/>
                  </a:cubicBezTo>
                  <a:lnTo>
                    <a:pt x="299" y="67"/>
                  </a:lnTo>
                  <a:cubicBezTo>
                    <a:pt x="299" y="67"/>
                    <a:pt x="302" y="66"/>
                    <a:pt x="306" y="66"/>
                  </a:cubicBezTo>
                  <a:cubicBezTo>
                    <a:pt x="314" y="66"/>
                    <a:pt x="327" y="67"/>
                    <a:pt x="335" y="67"/>
                  </a:cubicBezTo>
                  <a:lnTo>
                    <a:pt x="426" y="71"/>
                  </a:lnTo>
                  <a:cubicBezTo>
                    <a:pt x="411" y="28"/>
                    <a:pt x="368" y="2"/>
                    <a:pt x="322" y="2"/>
                  </a:cubicBezTo>
                  <a:cubicBezTo>
                    <a:pt x="308" y="2"/>
                    <a:pt x="295" y="4"/>
                    <a:pt x="281" y="9"/>
                  </a:cubicBezTo>
                  <a:lnTo>
                    <a:pt x="240" y="1"/>
                  </a:lnTo>
                  <a:cubicBezTo>
                    <a:pt x="236" y="1"/>
                    <a:pt x="232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0" name="Google Shape;636;p44">
              <a:extLst>
                <a:ext uri="{FF2B5EF4-FFF2-40B4-BE49-F238E27FC236}">
                  <a16:creationId xmlns:a16="http://schemas.microsoft.com/office/drawing/2014/main" id="{0EB9F1B1-4120-8D7C-B293-223A8E6E9FB6}"/>
                </a:ext>
              </a:extLst>
            </p:cNvPr>
            <p:cNvSpPr/>
            <p:nvPr/>
          </p:nvSpPr>
          <p:spPr>
            <a:xfrm>
              <a:off x="4694325" y="2893450"/>
              <a:ext cx="9650" cy="5200"/>
            </a:xfrm>
            <a:custGeom>
              <a:avLst/>
              <a:gdLst/>
              <a:ahLst/>
              <a:cxnLst/>
              <a:rect l="l" t="t" r="r" b="b"/>
              <a:pathLst>
                <a:path w="386" h="208" extrusionOk="0">
                  <a:moveTo>
                    <a:pt x="290" y="0"/>
                  </a:moveTo>
                  <a:cubicBezTo>
                    <a:pt x="274" y="0"/>
                    <a:pt x="250" y="9"/>
                    <a:pt x="225" y="27"/>
                  </a:cubicBezTo>
                  <a:lnTo>
                    <a:pt x="186" y="34"/>
                  </a:lnTo>
                  <a:lnTo>
                    <a:pt x="140" y="43"/>
                  </a:lnTo>
                  <a:cubicBezTo>
                    <a:pt x="139" y="43"/>
                    <a:pt x="137" y="43"/>
                    <a:pt x="136" y="43"/>
                  </a:cubicBezTo>
                  <a:cubicBezTo>
                    <a:pt x="79" y="43"/>
                    <a:pt x="56" y="133"/>
                    <a:pt x="25" y="150"/>
                  </a:cubicBezTo>
                  <a:cubicBezTo>
                    <a:pt x="1" y="163"/>
                    <a:pt x="1" y="170"/>
                    <a:pt x="24" y="170"/>
                  </a:cubicBezTo>
                  <a:cubicBezTo>
                    <a:pt x="31" y="170"/>
                    <a:pt x="40" y="169"/>
                    <a:pt x="52" y="168"/>
                  </a:cubicBezTo>
                  <a:lnTo>
                    <a:pt x="93" y="161"/>
                  </a:lnTo>
                  <a:cubicBezTo>
                    <a:pt x="103" y="158"/>
                    <a:pt x="111" y="146"/>
                    <a:pt x="121" y="142"/>
                  </a:cubicBezTo>
                  <a:lnTo>
                    <a:pt x="191" y="115"/>
                  </a:lnTo>
                  <a:cubicBezTo>
                    <a:pt x="248" y="122"/>
                    <a:pt x="327" y="166"/>
                    <a:pt x="365" y="208"/>
                  </a:cubicBezTo>
                  <a:lnTo>
                    <a:pt x="381" y="128"/>
                  </a:lnTo>
                  <a:cubicBezTo>
                    <a:pt x="385" y="103"/>
                    <a:pt x="371" y="98"/>
                    <a:pt x="352" y="98"/>
                  </a:cubicBezTo>
                  <a:cubicBezTo>
                    <a:pt x="339" y="98"/>
                    <a:pt x="323" y="100"/>
                    <a:pt x="310" y="100"/>
                  </a:cubicBezTo>
                  <a:cubicBezTo>
                    <a:pt x="304" y="100"/>
                    <a:pt x="299" y="100"/>
                    <a:pt x="294" y="99"/>
                  </a:cubicBezTo>
                  <a:lnTo>
                    <a:pt x="286" y="96"/>
                  </a:lnTo>
                  <a:cubicBezTo>
                    <a:pt x="281" y="91"/>
                    <a:pt x="288" y="69"/>
                    <a:pt x="302" y="48"/>
                  </a:cubicBezTo>
                  <a:lnTo>
                    <a:pt x="306" y="30"/>
                  </a:lnTo>
                  <a:lnTo>
                    <a:pt x="310" y="12"/>
                  </a:lnTo>
                  <a:cubicBezTo>
                    <a:pt x="308" y="4"/>
                    <a:pt x="300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1" name="Google Shape;637;p44">
              <a:extLst>
                <a:ext uri="{FF2B5EF4-FFF2-40B4-BE49-F238E27FC236}">
                  <a16:creationId xmlns:a16="http://schemas.microsoft.com/office/drawing/2014/main" id="{72C2AB8B-9FAE-7350-E9E5-9F0D95EEE74B}"/>
                </a:ext>
              </a:extLst>
            </p:cNvPr>
            <p:cNvSpPr/>
            <p:nvPr/>
          </p:nvSpPr>
          <p:spPr>
            <a:xfrm>
              <a:off x="4707300" y="2893475"/>
              <a:ext cx="8400" cy="4800"/>
            </a:xfrm>
            <a:custGeom>
              <a:avLst/>
              <a:gdLst/>
              <a:ahLst/>
              <a:cxnLst/>
              <a:rect l="l" t="t" r="r" b="b"/>
              <a:pathLst>
                <a:path w="336" h="192" extrusionOk="0">
                  <a:moveTo>
                    <a:pt x="221" y="0"/>
                  </a:moveTo>
                  <a:cubicBezTo>
                    <a:pt x="199" y="0"/>
                    <a:pt x="175" y="27"/>
                    <a:pt x="150" y="27"/>
                  </a:cubicBezTo>
                  <a:cubicBezTo>
                    <a:pt x="142" y="27"/>
                    <a:pt x="133" y="24"/>
                    <a:pt x="125" y="16"/>
                  </a:cubicBezTo>
                  <a:cubicBezTo>
                    <a:pt x="116" y="6"/>
                    <a:pt x="91" y="1"/>
                    <a:pt x="69" y="1"/>
                  </a:cubicBezTo>
                  <a:cubicBezTo>
                    <a:pt x="57" y="1"/>
                    <a:pt x="46" y="3"/>
                    <a:pt x="40" y="6"/>
                  </a:cubicBezTo>
                  <a:lnTo>
                    <a:pt x="12" y="24"/>
                  </a:lnTo>
                  <a:cubicBezTo>
                    <a:pt x="0" y="60"/>
                    <a:pt x="19" y="137"/>
                    <a:pt x="26" y="160"/>
                  </a:cubicBezTo>
                  <a:cubicBezTo>
                    <a:pt x="29" y="170"/>
                    <a:pt x="36" y="174"/>
                    <a:pt x="44" y="174"/>
                  </a:cubicBezTo>
                  <a:cubicBezTo>
                    <a:pt x="55" y="174"/>
                    <a:pt x="71" y="164"/>
                    <a:pt x="86" y="146"/>
                  </a:cubicBezTo>
                  <a:lnTo>
                    <a:pt x="96" y="124"/>
                  </a:lnTo>
                  <a:cubicBezTo>
                    <a:pt x="104" y="104"/>
                    <a:pt x="80" y="70"/>
                    <a:pt x="132" y="67"/>
                  </a:cubicBezTo>
                  <a:cubicBezTo>
                    <a:pt x="139" y="66"/>
                    <a:pt x="146" y="66"/>
                    <a:pt x="153" y="66"/>
                  </a:cubicBezTo>
                  <a:cubicBezTo>
                    <a:pt x="185" y="66"/>
                    <a:pt x="213" y="73"/>
                    <a:pt x="231" y="99"/>
                  </a:cubicBezTo>
                  <a:lnTo>
                    <a:pt x="257" y="139"/>
                  </a:lnTo>
                  <a:cubicBezTo>
                    <a:pt x="278" y="173"/>
                    <a:pt x="298" y="191"/>
                    <a:pt x="313" y="191"/>
                  </a:cubicBezTo>
                  <a:cubicBezTo>
                    <a:pt x="325" y="191"/>
                    <a:pt x="333" y="180"/>
                    <a:pt x="335" y="157"/>
                  </a:cubicBezTo>
                  <a:lnTo>
                    <a:pt x="324" y="131"/>
                  </a:lnTo>
                  <a:cubicBezTo>
                    <a:pt x="307" y="90"/>
                    <a:pt x="274" y="54"/>
                    <a:pt x="247" y="17"/>
                  </a:cubicBezTo>
                  <a:cubicBezTo>
                    <a:pt x="238" y="4"/>
                    <a:pt x="230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2" name="Google Shape;638;p44">
              <a:extLst>
                <a:ext uri="{FF2B5EF4-FFF2-40B4-BE49-F238E27FC236}">
                  <a16:creationId xmlns:a16="http://schemas.microsoft.com/office/drawing/2014/main" id="{C10FC0D9-6046-8BBF-FE6B-3AAD84A9EB4E}"/>
                </a:ext>
              </a:extLst>
            </p:cNvPr>
            <p:cNvSpPr/>
            <p:nvPr/>
          </p:nvSpPr>
          <p:spPr>
            <a:xfrm>
              <a:off x="4297150" y="2874900"/>
              <a:ext cx="6150" cy="7700"/>
            </a:xfrm>
            <a:custGeom>
              <a:avLst/>
              <a:gdLst/>
              <a:ahLst/>
              <a:cxnLst/>
              <a:rect l="l" t="t" r="r" b="b"/>
              <a:pathLst>
                <a:path w="246" h="308" extrusionOk="0">
                  <a:moveTo>
                    <a:pt x="19" y="0"/>
                  </a:moveTo>
                  <a:cubicBezTo>
                    <a:pt x="14" y="0"/>
                    <a:pt x="9" y="5"/>
                    <a:pt x="5" y="17"/>
                  </a:cubicBezTo>
                  <a:cubicBezTo>
                    <a:pt x="1" y="29"/>
                    <a:pt x="24" y="54"/>
                    <a:pt x="40" y="57"/>
                  </a:cubicBezTo>
                  <a:cubicBezTo>
                    <a:pt x="104" y="76"/>
                    <a:pt x="114" y="102"/>
                    <a:pt x="81" y="150"/>
                  </a:cubicBezTo>
                  <a:cubicBezTo>
                    <a:pt x="66" y="170"/>
                    <a:pt x="71" y="201"/>
                    <a:pt x="79" y="226"/>
                  </a:cubicBezTo>
                  <a:lnTo>
                    <a:pt x="93" y="274"/>
                  </a:lnTo>
                  <a:lnTo>
                    <a:pt x="93" y="274"/>
                  </a:lnTo>
                  <a:cubicBezTo>
                    <a:pt x="107" y="260"/>
                    <a:pt x="118" y="244"/>
                    <a:pt x="118" y="232"/>
                  </a:cubicBezTo>
                  <a:cubicBezTo>
                    <a:pt x="118" y="216"/>
                    <a:pt x="143" y="210"/>
                    <a:pt x="169" y="210"/>
                  </a:cubicBezTo>
                  <a:cubicBezTo>
                    <a:pt x="189" y="210"/>
                    <a:pt x="208" y="214"/>
                    <a:pt x="217" y="219"/>
                  </a:cubicBezTo>
                  <a:cubicBezTo>
                    <a:pt x="221" y="221"/>
                    <a:pt x="224" y="222"/>
                    <a:pt x="227" y="222"/>
                  </a:cubicBezTo>
                  <a:cubicBezTo>
                    <a:pt x="242" y="222"/>
                    <a:pt x="245" y="199"/>
                    <a:pt x="236" y="164"/>
                  </a:cubicBezTo>
                  <a:lnTo>
                    <a:pt x="222" y="129"/>
                  </a:lnTo>
                  <a:lnTo>
                    <a:pt x="210" y="101"/>
                  </a:lnTo>
                  <a:cubicBezTo>
                    <a:pt x="205" y="65"/>
                    <a:pt x="155" y="32"/>
                    <a:pt x="97" y="27"/>
                  </a:cubicBezTo>
                  <a:lnTo>
                    <a:pt x="51" y="19"/>
                  </a:lnTo>
                  <a:cubicBezTo>
                    <a:pt x="40" y="17"/>
                    <a:pt x="29" y="0"/>
                    <a:pt x="19" y="0"/>
                  </a:cubicBezTo>
                  <a:close/>
                  <a:moveTo>
                    <a:pt x="93" y="274"/>
                  </a:moveTo>
                  <a:cubicBezTo>
                    <a:pt x="90" y="278"/>
                    <a:pt x="86" y="282"/>
                    <a:pt x="82" y="285"/>
                  </a:cubicBezTo>
                  <a:lnTo>
                    <a:pt x="82" y="285"/>
                  </a:lnTo>
                  <a:cubicBezTo>
                    <a:pt x="86" y="285"/>
                    <a:pt x="91" y="284"/>
                    <a:pt x="96" y="284"/>
                  </a:cubicBezTo>
                  <a:lnTo>
                    <a:pt x="93" y="274"/>
                  </a:lnTo>
                  <a:close/>
                  <a:moveTo>
                    <a:pt x="82" y="285"/>
                  </a:moveTo>
                  <a:lnTo>
                    <a:pt x="82" y="285"/>
                  </a:lnTo>
                  <a:cubicBezTo>
                    <a:pt x="38" y="291"/>
                    <a:pt x="18" y="300"/>
                    <a:pt x="35" y="307"/>
                  </a:cubicBezTo>
                  <a:cubicBezTo>
                    <a:pt x="37" y="308"/>
                    <a:pt x="38" y="308"/>
                    <a:pt x="40" y="308"/>
                  </a:cubicBezTo>
                  <a:cubicBezTo>
                    <a:pt x="50" y="308"/>
                    <a:pt x="66" y="298"/>
                    <a:pt x="82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3" name="Google Shape;639;p44">
              <a:extLst>
                <a:ext uri="{FF2B5EF4-FFF2-40B4-BE49-F238E27FC236}">
                  <a16:creationId xmlns:a16="http://schemas.microsoft.com/office/drawing/2014/main" id="{402E6896-37EF-CDC7-B3C1-823DDA5263BA}"/>
                </a:ext>
              </a:extLst>
            </p:cNvPr>
            <p:cNvSpPr/>
            <p:nvPr/>
          </p:nvSpPr>
          <p:spPr>
            <a:xfrm>
              <a:off x="4299550" y="2773300"/>
              <a:ext cx="6850" cy="3925"/>
            </a:xfrm>
            <a:custGeom>
              <a:avLst/>
              <a:gdLst/>
              <a:ahLst/>
              <a:cxnLst/>
              <a:rect l="l" t="t" r="r" b="b"/>
              <a:pathLst>
                <a:path w="274" h="157" extrusionOk="0">
                  <a:moveTo>
                    <a:pt x="125" y="0"/>
                  </a:moveTo>
                  <a:cubicBezTo>
                    <a:pt x="108" y="0"/>
                    <a:pt x="89" y="5"/>
                    <a:pt x="68" y="13"/>
                  </a:cubicBezTo>
                  <a:lnTo>
                    <a:pt x="37" y="24"/>
                  </a:lnTo>
                  <a:cubicBezTo>
                    <a:pt x="0" y="44"/>
                    <a:pt x="5" y="95"/>
                    <a:pt x="18" y="107"/>
                  </a:cubicBezTo>
                  <a:cubicBezTo>
                    <a:pt x="20" y="110"/>
                    <a:pt x="24" y="111"/>
                    <a:pt x="27" y="111"/>
                  </a:cubicBezTo>
                  <a:cubicBezTo>
                    <a:pt x="42" y="111"/>
                    <a:pt x="61" y="95"/>
                    <a:pt x="67" y="86"/>
                  </a:cubicBezTo>
                  <a:cubicBezTo>
                    <a:pt x="68" y="85"/>
                    <a:pt x="69" y="84"/>
                    <a:pt x="71" y="84"/>
                  </a:cubicBezTo>
                  <a:cubicBezTo>
                    <a:pt x="89" y="84"/>
                    <a:pt x="152" y="122"/>
                    <a:pt x="171" y="140"/>
                  </a:cubicBezTo>
                  <a:cubicBezTo>
                    <a:pt x="181" y="151"/>
                    <a:pt x="196" y="156"/>
                    <a:pt x="211" y="156"/>
                  </a:cubicBezTo>
                  <a:cubicBezTo>
                    <a:pt x="226" y="156"/>
                    <a:pt x="241" y="151"/>
                    <a:pt x="253" y="141"/>
                  </a:cubicBezTo>
                  <a:cubicBezTo>
                    <a:pt x="273" y="124"/>
                    <a:pt x="270" y="61"/>
                    <a:pt x="259" y="61"/>
                  </a:cubicBezTo>
                  <a:cubicBezTo>
                    <a:pt x="257" y="61"/>
                    <a:pt x="255" y="63"/>
                    <a:pt x="253" y="66"/>
                  </a:cubicBezTo>
                  <a:cubicBezTo>
                    <a:pt x="244" y="81"/>
                    <a:pt x="231" y="88"/>
                    <a:pt x="218" y="88"/>
                  </a:cubicBezTo>
                  <a:cubicBezTo>
                    <a:pt x="208" y="88"/>
                    <a:pt x="197" y="84"/>
                    <a:pt x="188" y="75"/>
                  </a:cubicBezTo>
                  <a:lnTo>
                    <a:pt x="185" y="56"/>
                  </a:lnTo>
                  <a:cubicBezTo>
                    <a:pt x="176" y="15"/>
                    <a:pt x="154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4" name="Google Shape;640;p44">
              <a:extLst>
                <a:ext uri="{FF2B5EF4-FFF2-40B4-BE49-F238E27FC236}">
                  <a16:creationId xmlns:a16="http://schemas.microsoft.com/office/drawing/2014/main" id="{7F99F349-CFD6-C4B9-BEE1-045F68277A6B}"/>
                </a:ext>
              </a:extLst>
            </p:cNvPr>
            <p:cNvSpPr/>
            <p:nvPr/>
          </p:nvSpPr>
          <p:spPr>
            <a:xfrm>
              <a:off x="4788100" y="2773300"/>
              <a:ext cx="6925" cy="4850"/>
            </a:xfrm>
            <a:custGeom>
              <a:avLst/>
              <a:gdLst/>
              <a:ahLst/>
              <a:cxnLst/>
              <a:rect l="l" t="t" r="r" b="b"/>
              <a:pathLst>
                <a:path w="277" h="194" extrusionOk="0">
                  <a:moveTo>
                    <a:pt x="148" y="1"/>
                  </a:moveTo>
                  <a:lnTo>
                    <a:pt x="122" y="4"/>
                  </a:lnTo>
                  <a:cubicBezTo>
                    <a:pt x="90" y="8"/>
                    <a:pt x="58" y="24"/>
                    <a:pt x="27" y="36"/>
                  </a:cubicBezTo>
                  <a:lnTo>
                    <a:pt x="22" y="40"/>
                  </a:lnTo>
                  <a:cubicBezTo>
                    <a:pt x="21" y="50"/>
                    <a:pt x="62" y="70"/>
                    <a:pt x="83" y="76"/>
                  </a:cubicBezTo>
                  <a:cubicBezTo>
                    <a:pt x="105" y="81"/>
                    <a:pt x="0" y="110"/>
                    <a:pt x="5" y="141"/>
                  </a:cubicBezTo>
                  <a:cubicBezTo>
                    <a:pt x="10" y="167"/>
                    <a:pt x="31" y="183"/>
                    <a:pt x="56" y="183"/>
                  </a:cubicBezTo>
                  <a:cubicBezTo>
                    <a:pt x="61" y="183"/>
                    <a:pt x="66" y="183"/>
                    <a:pt x="71" y="181"/>
                  </a:cubicBezTo>
                  <a:lnTo>
                    <a:pt x="86" y="167"/>
                  </a:lnTo>
                  <a:cubicBezTo>
                    <a:pt x="106" y="148"/>
                    <a:pt x="115" y="138"/>
                    <a:pt x="125" y="138"/>
                  </a:cubicBezTo>
                  <a:cubicBezTo>
                    <a:pt x="134" y="138"/>
                    <a:pt x="144" y="148"/>
                    <a:pt x="165" y="169"/>
                  </a:cubicBezTo>
                  <a:lnTo>
                    <a:pt x="189" y="194"/>
                  </a:lnTo>
                  <a:cubicBezTo>
                    <a:pt x="237" y="185"/>
                    <a:pt x="277" y="143"/>
                    <a:pt x="277" y="129"/>
                  </a:cubicBezTo>
                  <a:cubicBezTo>
                    <a:pt x="277" y="116"/>
                    <a:pt x="223" y="97"/>
                    <a:pt x="205" y="95"/>
                  </a:cubicBezTo>
                  <a:cubicBezTo>
                    <a:pt x="185" y="92"/>
                    <a:pt x="186" y="55"/>
                    <a:pt x="192" y="44"/>
                  </a:cubicBezTo>
                  <a:cubicBezTo>
                    <a:pt x="200" y="31"/>
                    <a:pt x="179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5" name="Google Shape;641;p44">
              <a:extLst>
                <a:ext uri="{FF2B5EF4-FFF2-40B4-BE49-F238E27FC236}">
                  <a16:creationId xmlns:a16="http://schemas.microsoft.com/office/drawing/2014/main" id="{3C28ABA7-CAFD-0093-26ED-91DB5581D942}"/>
                </a:ext>
              </a:extLst>
            </p:cNvPr>
            <p:cNvSpPr/>
            <p:nvPr/>
          </p:nvSpPr>
          <p:spPr>
            <a:xfrm>
              <a:off x="4405725" y="2886675"/>
              <a:ext cx="6450" cy="6750"/>
            </a:xfrm>
            <a:custGeom>
              <a:avLst/>
              <a:gdLst/>
              <a:ahLst/>
              <a:cxnLst/>
              <a:rect l="l" t="t" r="r" b="b"/>
              <a:pathLst>
                <a:path w="258" h="270" extrusionOk="0">
                  <a:moveTo>
                    <a:pt x="256" y="1"/>
                  </a:moveTo>
                  <a:cubicBezTo>
                    <a:pt x="244" y="1"/>
                    <a:pt x="109" y="36"/>
                    <a:pt x="56" y="49"/>
                  </a:cubicBezTo>
                  <a:cubicBezTo>
                    <a:pt x="1" y="64"/>
                    <a:pt x="113" y="178"/>
                    <a:pt x="164" y="228"/>
                  </a:cubicBezTo>
                  <a:cubicBezTo>
                    <a:pt x="191" y="255"/>
                    <a:pt x="213" y="269"/>
                    <a:pt x="225" y="269"/>
                  </a:cubicBezTo>
                  <a:cubicBezTo>
                    <a:pt x="236" y="269"/>
                    <a:pt x="239" y="259"/>
                    <a:pt x="233" y="239"/>
                  </a:cubicBezTo>
                  <a:cubicBezTo>
                    <a:pt x="220" y="196"/>
                    <a:pt x="191" y="44"/>
                    <a:pt x="216" y="32"/>
                  </a:cubicBezTo>
                  <a:cubicBezTo>
                    <a:pt x="242" y="18"/>
                    <a:pt x="257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6" name="Google Shape;642;p44">
              <a:extLst>
                <a:ext uri="{FF2B5EF4-FFF2-40B4-BE49-F238E27FC236}">
                  <a16:creationId xmlns:a16="http://schemas.microsoft.com/office/drawing/2014/main" id="{5E5C7F44-0539-2563-74B9-74A1D427D844}"/>
                </a:ext>
              </a:extLst>
            </p:cNvPr>
            <p:cNvSpPr/>
            <p:nvPr/>
          </p:nvSpPr>
          <p:spPr>
            <a:xfrm>
              <a:off x="4369325" y="2774225"/>
              <a:ext cx="6350" cy="4550"/>
            </a:xfrm>
            <a:custGeom>
              <a:avLst/>
              <a:gdLst/>
              <a:ahLst/>
              <a:cxnLst/>
              <a:rect l="l" t="t" r="r" b="b"/>
              <a:pathLst>
                <a:path w="254" h="182" extrusionOk="0">
                  <a:moveTo>
                    <a:pt x="150" y="1"/>
                  </a:moveTo>
                  <a:cubicBezTo>
                    <a:pt x="123" y="2"/>
                    <a:pt x="100" y="49"/>
                    <a:pt x="100" y="62"/>
                  </a:cubicBezTo>
                  <a:cubicBezTo>
                    <a:pt x="100" y="76"/>
                    <a:pt x="48" y="91"/>
                    <a:pt x="32" y="93"/>
                  </a:cubicBezTo>
                  <a:cubicBezTo>
                    <a:pt x="15" y="94"/>
                    <a:pt x="1" y="155"/>
                    <a:pt x="1" y="176"/>
                  </a:cubicBezTo>
                  <a:cubicBezTo>
                    <a:pt x="1" y="180"/>
                    <a:pt x="5" y="181"/>
                    <a:pt x="13" y="181"/>
                  </a:cubicBezTo>
                  <a:cubicBezTo>
                    <a:pt x="52" y="181"/>
                    <a:pt x="175" y="140"/>
                    <a:pt x="185" y="115"/>
                  </a:cubicBezTo>
                  <a:cubicBezTo>
                    <a:pt x="195" y="91"/>
                    <a:pt x="208" y="75"/>
                    <a:pt x="218" y="75"/>
                  </a:cubicBezTo>
                  <a:cubicBezTo>
                    <a:pt x="220" y="75"/>
                    <a:pt x="222" y="76"/>
                    <a:pt x="224" y="78"/>
                  </a:cubicBezTo>
                  <a:lnTo>
                    <a:pt x="234" y="84"/>
                  </a:lnTo>
                  <a:lnTo>
                    <a:pt x="237" y="86"/>
                  </a:lnTo>
                  <a:cubicBezTo>
                    <a:pt x="247" y="86"/>
                    <a:pt x="254" y="73"/>
                    <a:pt x="254" y="58"/>
                  </a:cubicBezTo>
                  <a:cubicBezTo>
                    <a:pt x="254" y="43"/>
                    <a:pt x="1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7" name="Google Shape;643;p44">
              <a:extLst>
                <a:ext uri="{FF2B5EF4-FFF2-40B4-BE49-F238E27FC236}">
                  <a16:creationId xmlns:a16="http://schemas.microsoft.com/office/drawing/2014/main" id="{8F80858E-41C9-651D-875E-0B4AFAEEA6F4}"/>
                </a:ext>
              </a:extLst>
            </p:cNvPr>
            <p:cNvSpPr/>
            <p:nvPr/>
          </p:nvSpPr>
          <p:spPr>
            <a:xfrm>
              <a:off x="4558875" y="2778050"/>
              <a:ext cx="8350" cy="3675"/>
            </a:xfrm>
            <a:custGeom>
              <a:avLst/>
              <a:gdLst/>
              <a:ahLst/>
              <a:cxnLst/>
              <a:rect l="l" t="t" r="r" b="b"/>
              <a:pathLst>
                <a:path w="334" h="147" extrusionOk="0">
                  <a:moveTo>
                    <a:pt x="32" y="1"/>
                  </a:moveTo>
                  <a:cubicBezTo>
                    <a:pt x="26" y="1"/>
                    <a:pt x="11" y="16"/>
                    <a:pt x="12" y="18"/>
                  </a:cubicBezTo>
                  <a:lnTo>
                    <a:pt x="104" y="107"/>
                  </a:lnTo>
                  <a:cubicBezTo>
                    <a:pt x="21" y="117"/>
                    <a:pt x="1" y="126"/>
                    <a:pt x="57" y="126"/>
                  </a:cubicBezTo>
                  <a:cubicBezTo>
                    <a:pt x="60" y="126"/>
                    <a:pt x="63" y="126"/>
                    <a:pt x="67" y="126"/>
                  </a:cubicBezTo>
                  <a:lnTo>
                    <a:pt x="120" y="108"/>
                  </a:lnTo>
                  <a:cubicBezTo>
                    <a:pt x="127" y="105"/>
                    <a:pt x="132" y="105"/>
                    <a:pt x="137" y="105"/>
                  </a:cubicBezTo>
                  <a:cubicBezTo>
                    <a:pt x="157" y="105"/>
                    <a:pt x="165" y="118"/>
                    <a:pt x="174" y="118"/>
                  </a:cubicBezTo>
                  <a:cubicBezTo>
                    <a:pt x="174" y="118"/>
                    <a:pt x="175" y="118"/>
                    <a:pt x="176" y="118"/>
                  </a:cubicBezTo>
                  <a:lnTo>
                    <a:pt x="276" y="102"/>
                  </a:lnTo>
                  <a:cubicBezTo>
                    <a:pt x="299" y="131"/>
                    <a:pt x="316" y="146"/>
                    <a:pt x="325" y="146"/>
                  </a:cubicBezTo>
                  <a:cubicBezTo>
                    <a:pt x="333" y="146"/>
                    <a:pt x="333" y="133"/>
                    <a:pt x="324" y="107"/>
                  </a:cubicBezTo>
                  <a:lnTo>
                    <a:pt x="290" y="99"/>
                  </a:lnTo>
                  <a:cubicBezTo>
                    <a:pt x="225" y="84"/>
                    <a:pt x="238" y="76"/>
                    <a:pt x="272" y="46"/>
                  </a:cubicBezTo>
                  <a:cubicBezTo>
                    <a:pt x="279" y="41"/>
                    <a:pt x="261" y="14"/>
                    <a:pt x="247" y="2"/>
                  </a:cubicBezTo>
                  <a:cubicBezTo>
                    <a:pt x="246" y="1"/>
                    <a:pt x="245" y="1"/>
                    <a:pt x="244" y="1"/>
                  </a:cubicBezTo>
                  <a:cubicBezTo>
                    <a:pt x="235" y="1"/>
                    <a:pt x="210" y="9"/>
                    <a:pt x="200" y="17"/>
                  </a:cubicBezTo>
                  <a:cubicBezTo>
                    <a:pt x="171" y="42"/>
                    <a:pt x="156" y="54"/>
                    <a:pt x="142" y="54"/>
                  </a:cubicBezTo>
                  <a:cubicBezTo>
                    <a:pt x="127" y="54"/>
                    <a:pt x="113" y="41"/>
                    <a:pt x="82" y="15"/>
                  </a:cubicBezTo>
                  <a:cubicBezTo>
                    <a:pt x="72" y="6"/>
                    <a:pt x="50" y="3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8" name="Google Shape;644;p44">
              <a:extLst>
                <a:ext uri="{FF2B5EF4-FFF2-40B4-BE49-F238E27FC236}">
                  <a16:creationId xmlns:a16="http://schemas.microsoft.com/office/drawing/2014/main" id="{E13BAC3D-EDF4-37D0-FA19-B1D623D14341}"/>
                </a:ext>
              </a:extLst>
            </p:cNvPr>
            <p:cNvSpPr/>
            <p:nvPr/>
          </p:nvSpPr>
          <p:spPr>
            <a:xfrm>
              <a:off x="4361300" y="2772000"/>
              <a:ext cx="6650" cy="4650"/>
            </a:xfrm>
            <a:custGeom>
              <a:avLst/>
              <a:gdLst/>
              <a:ahLst/>
              <a:cxnLst/>
              <a:rect l="l" t="t" r="r" b="b"/>
              <a:pathLst>
                <a:path w="266" h="186" extrusionOk="0">
                  <a:moveTo>
                    <a:pt x="218" y="0"/>
                  </a:moveTo>
                  <a:cubicBezTo>
                    <a:pt x="196" y="0"/>
                    <a:pt x="134" y="50"/>
                    <a:pt x="96" y="50"/>
                  </a:cubicBezTo>
                  <a:cubicBezTo>
                    <a:pt x="93" y="50"/>
                    <a:pt x="89" y="49"/>
                    <a:pt x="87" y="48"/>
                  </a:cubicBezTo>
                  <a:cubicBezTo>
                    <a:pt x="77" y="46"/>
                    <a:pt x="68" y="44"/>
                    <a:pt x="60" y="44"/>
                  </a:cubicBezTo>
                  <a:cubicBezTo>
                    <a:pt x="28" y="44"/>
                    <a:pt x="3" y="63"/>
                    <a:pt x="0" y="93"/>
                  </a:cubicBezTo>
                  <a:lnTo>
                    <a:pt x="7" y="117"/>
                  </a:lnTo>
                  <a:cubicBezTo>
                    <a:pt x="19" y="157"/>
                    <a:pt x="75" y="186"/>
                    <a:pt x="112" y="186"/>
                  </a:cubicBezTo>
                  <a:cubicBezTo>
                    <a:pt x="127" y="186"/>
                    <a:pt x="139" y="181"/>
                    <a:pt x="143" y="170"/>
                  </a:cubicBezTo>
                  <a:cubicBezTo>
                    <a:pt x="163" y="120"/>
                    <a:pt x="265" y="120"/>
                    <a:pt x="239" y="48"/>
                  </a:cubicBezTo>
                  <a:lnTo>
                    <a:pt x="225" y="12"/>
                  </a:lnTo>
                  <a:cubicBezTo>
                    <a:pt x="227" y="4"/>
                    <a:pt x="224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39" name="Google Shape;645;p44">
              <a:extLst>
                <a:ext uri="{FF2B5EF4-FFF2-40B4-BE49-F238E27FC236}">
                  <a16:creationId xmlns:a16="http://schemas.microsoft.com/office/drawing/2014/main" id="{685F23BB-AE0F-864A-F64F-5C9F5DDA3829}"/>
                </a:ext>
              </a:extLst>
            </p:cNvPr>
            <p:cNvSpPr/>
            <p:nvPr/>
          </p:nvSpPr>
          <p:spPr>
            <a:xfrm>
              <a:off x="4878150" y="2864150"/>
              <a:ext cx="8175" cy="3450"/>
            </a:xfrm>
            <a:custGeom>
              <a:avLst/>
              <a:gdLst/>
              <a:ahLst/>
              <a:cxnLst/>
              <a:rect l="l" t="t" r="r" b="b"/>
              <a:pathLst>
                <a:path w="327" h="138" extrusionOk="0">
                  <a:moveTo>
                    <a:pt x="35" y="1"/>
                  </a:moveTo>
                  <a:cubicBezTo>
                    <a:pt x="25" y="1"/>
                    <a:pt x="16" y="1"/>
                    <a:pt x="8" y="2"/>
                  </a:cubicBezTo>
                  <a:lnTo>
                    <a:pt x="13" y="64"/>
                  </a:lnTo>
                  <a:lnTo>
                    <a:pt x="16" y="89"/>
                  </a:lnTo>
                  <a:cubicBezTo>
                    <a:pt x="1" y="115"/>
                    <a:pt x="77" y="138"/>
                    <a:pt x="110" y="138"/>
                  </a:cubicBezTo>
                  <a:cubicBezTo>
                    <a:pt x="144" y="138"/>
                    <a:pt x="146" y="104"/>
                    <a:pt x="139" y="92"/>
                  </a:cubicBezTo>
                  <a:cubicBezTo>
                    <a:pt x="137" y="90"/>
                    <a:pt x="137" y="89"/>
                    <a:pt x="138" y="89"/>
                  </a:cubicBezTo>
                  <a:lnTo>
                    <a:pt x="138" y="89"/>
                  </a:lnTo>
                  <a:cubicBezTo>
                    <a:pt x="144" y="89"/>
                    <a:pt x="175" y="105"/>
                    <a:pt x="216" y="130"/>
                  </a:cubicBezTo>
                  <a:lnTo>
                    <a:pt x="281" y="112"/>
                  </a:lnTo>
                  <a:cubicBezTo>
                    <a:pt x="296" y="109"/>
                    <a:pt x="311" y="101"/>
                    <a:pt x="322" y="91"/>
                  </a:cubicBezTo>
                  <a:cubicBezTo>
                    <a:pt x="327" y="86"/>
                    <a:pt x="325" y="66"/>
                    <a:pt x="319" y="64"/>
                  </a:cubicBezTo>
                  <a:lnTo>
                    <a:pt x="250" y="38"/>
                  </a:lnTo>
                  <a:cubicBezTo>
                    <a:pt x="184" y="16"/>
                    <a:pt x="9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0" name="Google Shape;646;p44">
              <a:extLst>
                <a:ext uri="{FF2B5EF4-FFF2-40B4-BE49-F238E27FC236}">
                  <a16:creationId xmlns:a16="http://schemas.microsoft.com/office/drawing/2014/main" id="{2A0417EA-A518-84D8-2828-06A460FF6900}"/>
                </a:ext>
              </a:extLst>
            </p:cNvPr>
            <p:cNvSpPr/>
            <p:nvPr/>
          </p:nvSpPr>
          <p:spPr>
            <a:xfrm>
              <a:off x="4607750" y="2897875"/>
              <a:ext cx="4975" cy="6125"/>
            </a:xfrm>
            <a:custGeom>
              <a:avLst/>
              <a:gdLst/>
              <a:ahLst/>
              <a:cxnLst/>
              <a:rect l="l" t="t" r="r" b="b"/>
              <a:pathLst>
                <a:path w="199" h="245" extrusionOk="0">
                  <a:moveTo>
                    <a:pt x="143" y="0"/>
                  </a:moveTo>
                  <a:cubicBezTo>
                    <a:pt x="134" y="0"/>
                    <a:pt x="124" y="3"/>
                    <a:pt x="112" y="10"/>
                  </a:cubicBezTo>
                  <a:lnTo>
                    <a:pt x="86" y="11"/>
                  </a:lnTo>
                  <a:lnTo>
                    <a:pt x="65" y="12"/>
                  </a:lnTo>
                  <a:cubicBezTo>
                    <a:pt x="63" y="11"/>
                    <a:pt x="61" y="11"/>
                    <a:pt x="59" y="11"/>
                  </a:cubicBezTo>
                  <a:cubicBezTo>
                    <a:pt x="35" y="11"/>
                    <a:pt x="0" y="79"/>
                    <a:pt x="30" y="93"/>
                  </a:cubicBezTo>
                  <a:cubicBezTo>
                    <a:pt x="62" y="109"/>
                    <a:pt x="80" y="205"/>
                    <a:pt x="65" y="230"/>
                  </a:cubicBezTo>
                  <a:cubicBezTo>
                    <a:pt x="59" y="240"/>
                    <a:pt x="56" y="244"/>
                    <a:pt x="57" y="244"/>
                  </a:cubicBezTo>
                  <a:cubicBezTo>
                    <a:pt x="58" y="244"/>
                    <a:pt x="67" y="234"/>
                    <a:pt x="81" y="215"/>
                  </a:cubicBezTo>
                  <a:lnTo>
                    <a:pt x="111" y="202"/>
                  </a:lnTo>
                  <a:lnTo>
                    <a:pt x="132" y="195"/>
                  </a:lnTo>
                  <a:cubicBezTo>
                    <a:pt x="139" y="198"/>
                    <a:pt x="146" y="200"/>
                    <a:pt x="153" y="200"/>
                  </a:cubicBezTo>
                  <a:cubicBezTo>
                    <a:pt x="179" y="200"/>
                    <a:pt x="198" y="177"/>
                    <a:pt x="198" y="141"/>
                  </a:cubicBezTo>
                  <a:lnTo>
                    <a:pt x="154" y="114"/>
                  </a:lnTo>
                  <a:cubicBezTo>
                    <a:pt x="116" y="89"/>
                    <a:pt x="116" y="68"/>
                    <a:pt x="151" y="38"/>
                  </a:cubicBezTo>
                  <a:lnTo>
                    <a:pt x="165" y="27"/>
                  </a:lnTo>
                  <a:cubicBezTo>
                    <a:pt x="166" y="10"/>
                    <a:pt x="15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1" name="Google Shape;647;p44">
              <a:extLst>
                <a:ext uri="{FF2B5EF4-FFF2-40B4-BE49-F238E27FC236}">
                  <a16:creationId xmlns:a16="http://schemas.microsoft.com/office/drawing/2014/main" id="{565C7D18-4E94-CA2C-574F-471242BC9687}"/>
                </a:ext>
              </a:extLst>
            </p:cNvPr>
            <p:cNvSpPr/>
            <p:nvPr/>
          </p:nvSpPr>
          <p:spPr>
            <a:xfrm>
              <a:off x="4771950" y="2774825"/>
              <a:ext cx="5875" cy="3725"/>
            </a:xfrm>
            <a:custGeom>
              <a:avLst/>
              <a:gdLst/>
              <a:ahLst/>
              <a:cxnLst/>
              <a:rect l="l" t="t" r="r" b="b"/>
              <a:pathLst>
                <a:path w="235" h="149" extrusionOk="0">
                  <a:moveTo>
                    <a:pt x="74" y="1"/>
                  </a:moveTo>
                  <a:cubicBezTo>
                    <a:pt x="51" y="1"/>
                    <a:pt x="29" y="20"/>
                    <a:pt x="16" y="55"/>
                  </a:cubicBezTo>
                  <a:cubicBezTo>
                    <a:pt x="1" y="96"/>
                    <a:pt x="90" y="148"/>
                    <a:pt x="123" y="148"/>
                  </a:cubicBezTo>
                  <a:cubicBezTo>
                    <a:pt x="129" y="148"/>
                    <a:pt x="132" y="147"/>
                    <a:pt x="134" y="144"/>
                  </a:cubicBezTo>
                  <a:lnTo>
                    <a:pt x="154" y="131"/>
                  </a:lnTo>
                  <a:cubicBezTo>
                    <a:pt x="175" y="113"/>
                    <a:pt x="205" y="105"/>
                    <a:pt x="226" y="86"/>
                  </a:cubicBezTo>
                  <a:lnTo>
                    <a:pt x="235" y="79"/>
                  </a:lnTo>
                  <a:cubicBezTo>
                    <a:pt x="231" y="63"/>
                    <a:pt x="219" y="53"/>
                    <a:pt x="206" y="53"/>
                  </a:cubicBezTo>
                  <a:cubicBezTo>
                    <a:pt x="204" y="53"/>
                    <a:pt x="202" y="53"/>
                    <a:pt x="200" y="54"/>
                  </a:cubicBezTo>
                  <a:lnTo>
                    <a:pt x="188" y="59"/>
                  </a:lnTo>
                  <a:cubicBezTo>
                    <a:pt x="175" y="64"/>
                    <a:pt x="164" y="68"/>
                    <a:pt x="154" y="68"/>
                  </a:cubicBezTo>
                  <a:cubicBezTo>
                    <a:pt x="140" y="68"/>
                    <a:pt x="129" y="60"/>
                    <a:pt x="118" y="40"/>
                  </a:cubicBezTo>
                  <a:lnTo>
                    <a:pt x="103" y="12"/>
                  </a:lnTo>
                  <a:cubicBezTo>
                    <a:pt x="94" y="5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2" name="Google Shape;648;p44">
              <a:extLst>
                <a:ext uri="{FF2B5EF4-FFF2-40B4-BE49-F238E27FC236}">
                  <a16:creationId xmlns:a16="http://schemas.microsoft.com/office/drawing/2014/main" id="{51997729-8EAB-DF0A-00BD-2FF256389151}"/>
                </a:ext>
              </a:extLst>
            </p:cNvPr>
            <p:cNvSpPr/>
            <p:nvPr/>
          </p:nvSpPr>
          <p:spPr>
            <a:xfrm>
              <a:off x="4322875" y="2878100"/>
              <a:ext cx="4750" cy="4050"/>
            </a:xfrm>
            <a:custGeom>
              <a:avLst/>
              <a:gdLst/>
              <a:ahLst/>
              <a:cxnLst/>
              <a:rect l="l" t="t" r="r" b="b"/>
              <a:pathLst>
                <a:path w="190" h="162" extrusionOk="0">
                  <a:moveTo>
                    <a:pt x="114" y="0"/>
                  </a:moveTo>
                  <a:cubicBezTo>
                    <a:pt x="99" y="0"/>
                    <a:pt x="83" y="10"/>
                    <a:pt x="69" y="30"/>
                  </a:cubicBezTo>
                  <a:cubicBezTo>
                    <a:pt x="42" y="67"/>
                    <a:pt x="0" y="151"/>
                    <a:pt x="38" y="151"/>
                  </a:cubicBezTo>
                  <a:cubicBezTo>
                    <a:pt x="40" y="151"/>
                    <a:pt x="43" y="150"/>
                    <a:pt x="47" y="149"/>
                  </a:cubicBezTo>
                  <a:lnTo>
                    <a:pt x="82" y="153"/>
                  </a:lnTo>
                  <a:lnTo>
                    <a:pt x="118" y="155"/>
                  </a:lnTo>
                  <a:cubicBezTo>
                    <a:pt x="130" y="160"/>
                    <a:pt x="140" y="162"/>
                    <a:pt x="149" y="162"/>
                  </a:cubicBezTo>
                  <a:cubicBezTo>
                    <a:pt x="178" y="162"/>
                    <a:pt x="189" y="139"/>
                    <a:pt x="175" y="101"/>
                  </a:cubicBezTo>
                  <a:lnTo>
                    <a:pt x="163" y="66"/>
                  </a:lnTo>
                  <a:lnTo>
                    <a:pt x="148" y="30"/>
                  </a:lnTo>
                  <a:cubicBezTo>
                    <a:pt x="141" y="10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3" name="Google Shape;649;p44">
              <a:extLst>
                <a:ext uri="{FF2B5EF4-FFF2-40B4-BE49-F238E27FC236}">
                  <a16:creationId xmlns:a16="http://schemas.microsoft.com/office/drawing/2014/main" id="{57058B08-7DD8-C9A1-9F39-0ED9A6987137}"/>
                </a:ext>
              </a:extLst>
            </p:cNvPr>
            <p:cNvSpPr/>
            <p:nvPr/>
          </p:nvSpPr>
          <p:spPr>
            <a:xfrm>
              <a:off x="4488225" y="2893600"/>
              <a:ext cx="6175" cy="4675"/>
            </a:xfrm>
            <a:custGeom>
              <a:avLst/>
              <a:gdLst/>
              <a:ahLst/>
              <a:cxnLst/>
              <a:rect l="l" t="t" r="r" b="b"/>
              <a:pathLst>
                <a:path w="247" h="187" extrusionOk="0">
                  <a:moveTo>
                    <a:pt x="100" y="0"/>
                  </a:moveTo>
                  <a:cubicBezTo>
                    <a:pt x="61" y="0"/>
                    <a:pt x="15" y="14"/>
                    <a:pt x="7" y="19"/>
                  </a:cubicBezTo>
                  <a:cubicBezTo>
                    <a:pt x="0" y="24"/>
                    <a:pt x="22" y="66"/>
                    <a:pt x="56" y="113"/>
                  </a:cubicBezTo>
                  <a:lnTo>
                    <a:pt x="89" y="151"/>
                  </a:lnTo>
                  <a:cubicBezTo>
                    <a:pt x="103" y="167"/>
                    <a:pt x="128" y="181"/>
                    <a:pt x="148" y="183"/>
                  </a:cubicBezTo>
                  <a:lnTo>
                    <a:pt x="180" y="186"/>
                  </a:lnTo>
                  <a:cubicBezTo>
                    <a:pt x="217" y="183"/>
                    <a:pt x="247" y="158"/>
                    <a:pt x="246" y="130"/>
                  </a:cubicBezTo>
                  <a:lnTo>
                    <a:pt x="226" y="105"/>
                  </a:lnTo>
                  <a:lnTo>
                    <a:pt x="217" y="95"/>
                  </a:lnTo>
                  <a:cubicBezTo>
                    <a:pt x="221" y="75"/>
                    <a:pt x="190" y="60"/>
                    <a:pt x="150" y="59"/>
                  </a:cubicBezTo>
                  <a:lnTo>
                    <a:pt x="129" y="29"/>
                  </a:lnTo>
                  <a:lnTo>
                    <a:pt x="107" y="0"/>
                  </a:lnTo>
                  <a:cubicBezTo>
                    <a:pt x="105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4" name="Google Shape;650;p44">
              <a:extLst>
                <a:ext uri="{FF2B5EF4-FFF2-40B4-BE49-F238E27FC236}">
                  <a16:creationId xmlns:a16="http://schemas.microsoft.com/office/drawing/2014/main" id="{7FC2E7C4-3F70-7313-0528-CA98C1AB9F89}"/>
                </a:ext>
              </a:extLst>
            </p:cNvPr>
            <p:cNvSpPr/>
            <p:nvPr/>
          </p:nvSpPr>
          <p:spPr>
            <a:xfrm>
              <a:off x="4085150" y="2807775"/>
              <a:ext cx="8100" cy="3275"/>
            </a:xfrm>
            <a:custGeom>
              <a:avLst/>
              <a:gdLst/>
              <a:ahLst/>
              <a:cxnLst/>
              <a:rect l="l" t="t" r="r" b="b"/>
              <a:pathLst>
                <a:path w="324" h="131" extrusionOk="0">
                  <a:moveTo>
                    <a:pt x="214" y="0"/>
                  </a:moveTo>
                  <a:cubicBezTo>
                    <a:pt x="179" y="0"/>
                    <a:pt x="149" y="8"/>
                    <a:pt x="156" y="21"/>
                  </a:cubicBezTo>
                  <a:cubicBezTo>
                    <a:pt x="170" y="42"/>
                    <a:pt x="158" y="62"/>
                    <a:pt x="131" y="63"/>
                  </a:cubicBezTo>
                  <a:lnTo>
                    <a:pt x="108" y="59"/>
                  </a:lnTo>
                  <a:lnTo>
                    <a:pt x="72" y="53"/>
                  </a:lnTo>
                  <a:cubicBezTo>
                    <a:pt x="60" y="51"/>
                    <a:pt x="49" y="49"/>
                    <a:pt x="40" y="49"/>
                  </a:cubicBezTo>
                  <a:cubicBezTo>
                    <a:pt x="4" y="49"/>
                    <a:pt x="1" y="72"/>
                    <a:pt x="38" y="108"/>
                  </a:cubicBezTo>
                  <a:lnTo>
                    <a:pt x="72" y="119"/>
                  </a:lnTo>
                  <a:cubicBezTo>
                    <a:pt x="83" y="123"/>
                    <a:pt x="95" y="124"/>
                    <a:pt x="108" y="124"/>
                  </a:cubicBezTo>
                  <a:cubicBezTo>
                    <a:pt x="126" y="124"/>
                    <a:pt x="145" y="122"/>
                    <a:pt x="163" y="122"/>
                  </a:cubicBezTo>
                  <a:cubicBezTo>
                    <a:pt x="170" y="122"/>
                    <a:pt x="177" y="122"/>
                    <a:pt x="184" y="123"/>
                  </a:cubicBezTo>
                  <a:lnTo>
                    <a:pt x="221" y="129"/>
                  </a:lnTo>
                  <a:cubicBezTo>
                    <a:pt x="223" y="130"/>
                    <a:pt x="226" y="131"/>
                    <a:pt x="229" y="131"/>
                  </a:cubicBezTo>
                  <a:cubicBezTo>
                    <a:pt x="267" y="131"/>
                    <a:pt x="324" y="37"/>
                    <a:pt x="288" y="15"/>
                  </a:cubicBezTo>
                  <a:cubicBezTo>
                    <a:pt x="271" y="5"/>
                    <a:pt x="241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5" name="Google Shape;651;p44">
              <a:extLst>
                <a:ext uri="{FF2B5EF4-FFF2-40B4-BE49-F238E27FC236}">
                  <a16:creationId xmlns:a16="http://schemas.microsoft.com/office/drawing/2014/main" id="{B6AE3C40-1904-56C7-88ED-599EB33E14B7}"/>
                </a:ext>
              </a:extLst>
            </p:cNvPr>
            <p:cNvSpPr/>
            <p:nvPr/>
          </p:nvSpPr>
          <p:spPr>
            <a:xfrm>
              <a:off x="4443400" y="2779575"/>
              <a:ext cx="7550" cy="3950"/>
            </a:xfrm>
            <a:custGeom>
              <a:avLst/>
              <a:gdLst/>
              <a:ahLst/>
              <a:cxnLst/>
              <a:rect l="l" t="t" r="r" b="b"/>
              <a:pathLst>
                <a:path w="302" h="158" extrusionOk="0">
                  <a:moveTo>
                    <a:pt x="162" y="1"/>
                  </a:moveTo>
                  <a:cubicBezTo>
                    <a:pt x="145" y="1"/>
                    <a:pt x="130" y="8"/>
                    <a:pt x="117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2" y="32"/>
                    <a:pt x="99" y="3"/>
                    <a:pt x="84" y="3"/>
                  </a:cubicBezTo>
                  <a:cubicBezTo>
                    <a:pt x="77" y="3"/>
                    <a:pt x="70" y="9"/>
                    <a:pt x="63" y="27"/>
                  </a:cubicBezTo>
                  <a:lnTo>
                    <a:pt x="58" y="41"/>
                  </a:lnTo>
                  <a:cubicBezTo>
                    <a:pt x="75" y="60"/>
                    <a:pt x="40" y="113"/>
                    <a:pt x="20" y="129"/>
                  </a:cubicBezTo>
                  <a:cubicBezTo>
                    <a:pt x="0" y="144"/>
                    <a:pt x="21" y="158"/>
                    <a:pt x="35" y="158"/>
                  </a:cubicBezTo>
                  <a:cubicBezTo>
                    <a:pt x="50" y="158"/>
                    <a:pt x="86" y="143"/>
                    <a:pt x="116" y="127"/>
                  </a:cubicBezTo>
                  <a:lnTo>
                    <a:pt x="138" y="108"/>
                  </a:lnTo>
                  <a:cubicBezTo>
                    <a:pt x="150" y="99"/>
                    <a:pt x="161" y="96"/>
                    <a:pt x="170" y="96"/>
                  </a:cubicBezTo>
                  <a:cubicBezTo>
                    <a:pt x="193" y="96"/>
                    <a:pt x="209" y="116"/>
                    <a:pt x="232" y="122"/>
                  </a:cubicBezTo>
                  <a:lnTo>
                    <a:pt x="258" y="128"/>
                  </a:lnTo>
                  <a:cubicBezTo>
                    <a:pt x="298" y="110"/>
                    <a:pt x="302" y="60"/>
                    <a:pt x="267" y="18"/>
                  </a:cubicBezTo>
                  <a:lnTo>
                    <a:pt x="267" y="18"/>
                  </a:lnTo>
                  <a:lnTo>
                    <a:pt x="250" y="20"/>
                  </a:lnTo>
                  <a:cubicBezTo>
                    <a:pt x="248" y="20"/>
                    <a:pt x="246" y="20"/>
                    <a:pt x="244" y="20"/>
                  </a:cubicBezTo>
                  <a:cubicBezTo>
                    <a:pt x="218" y="20"/>
                    <a:pt x="18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6" name="Google Shape;652;p44">
              <a:extLst>
                <a:ext uri="{FF2B5EF4-FFF2-40B4-BE49-F238E27FC236}">
                  <a16:creationId xmlns:a16="http://schemas.microsoft.com/office/drawing/2014/main" id="{E495B712-4652-63C4-2012-F6D6084B8C70}"/>
                </a:ext>
              </a:extLst>
            </p:cNvPr>
            <p:cNvSpPr/>
            <p:nvPr/>
          </p:nvSpPr>
          <p:spPr>
            <a:xfrm>
              <a:off x="4780525" y="2776050"/>
              <a:ext cx="7875" cy="4725"/>
            </a:xfrm>
            <a:custGeom>
              <a:avLst/>
              <a:gdLst/>
              <a:ahLst/>
              <a:cxnLst/>
              <a:rect l="l" t="t" r="r" b="b"/>
              <a:pathLst>
                <a:path w="315" h="189" extrusionOk="0">
                  <a:moveTo>
                    <a:pt x="184" y="0"/>
                  </a:moveTo>
                  <a:cubicBezTo>
                    <a:pt x="179" y="0"/>
                    <a:pt x="174" y="1"/>
                    <a:pt x="172" y="2"/>
                  </a:cubicBezTo>
                  <a:cubicBezTo>
                    <a:pt x="154" y="7"/>
                    <a:pt x="109" y="10"/>
                    <a:pt x="72" y="10"/>
                  </a:cubicBezTo>
                  <a:lnTo>
                    <a:pt x="57" y="27"/>
                  </a:lnTo>
                  <a:lnTo>
                    <a:pt x="39" y="51"/>
                  </a:lnTo>
                  <a:cubicBezTo>
                    <a:pt x="33" y="84"/>
                    <a:pt x="1" y="174"/>
                    <a:pt x="27" y="187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63" y="188"/>
                    <a:pt x="118" y="126"/>
                    <a:pt x="136" y="99"/>
                  </a:cubicBezTo>
                  <a:cubicBezTo>
                    <a:pt x="142" y="90"/>
                    <a:pt x="157" y="86"/>
                    <a:pt x="174" y="86"/>
                  </a:cubicBezTo>
                  <a:cubicBezTo>
                    <a:pt x="207" y="86"/>
                    <a:pt x="250" y="100"/>
                    <a:pt x="267" y="110"/>
                  </a:cubicBezTo>
                  <a:cubicBezTo>
                    <a:pt x="275" y="116"/>
                    <a:pt x="283" y="118"/>
                    <a:pt x="290" y="118"/>
                  </a:cubicBezTo>
                  <a:cubicBezTo>
                    <a:pt x="304" y="118"/>
                    <a:pt x="314" y="109"/>
                    <a:pt x="314" y="100"/>
                  </a:cubicBezTo>
                  <a:cubicBezTo>
                    <a:pt x="314" y="90"/>
                    <a:pt x="304" y="59"/>
                    <a:pt x="290" y="35"/>
                  </a:cubicBezTo>
                  <a:cubicBezTo>
                    <a:pt x="278" y="14"/>
                    <a:pt x="214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7" name="Google Shape;653;p44">
              <a:extLst>
                <a:ext uri="{FF2B5EF4-FFF2-40B4-BE49-F238E27FC236}">
                  <a16:creationId xmlns:a16="http://schemas.microsoft.com/office/drawing/2014/main" id="{1E1DBEBA-97DB-58AF-2918-0440A58F66CE}"/>
                </a:ext>
              </a:extLst>
            </p:cNvPr>
            <p:cNvSpPr/>
            <p:nvPr/>
          </p:nvSpPr>
          <p:spPr>
            <a:xfrm>
              <a:off x="4095450" y="2800175"/>
              <a:ext cx="6025" cy="4250"/>
            </a:xfrm>
            <a:custGeom>
              <a:avLst/>
              <a:gdLst/>
              <a:ahLst/>
              <a:cxnLst/>
              <a:rect l="l" t="t" r="r" b="b"/>
              <a:pathLst>
                <a:path w="241" h="170" extrusionOk="0">
                  <a:moveTo>
                    <a:pt x="157" y="1"/>
                  </a:moveTo>
                  <a:cubicBezTo>
                    <a:pt x="46" y="2"/>
                    <a:pt x="0" y="11"/>
                    <a:pt x="55" y="22"/>
                  </a:cubicBezTo>
                  <a:lnTo>
                    <a:pt x="88" y="40"/>
                  </a:lnTo>
                  <a:cubicBezTo>
                    <a:pt x="107" y="50"/>
                    <a:pt x="122" y="81"/>
                    <a:pt x="121" y="101"/>
                  </a:cubicBezTo>
                  <a:lnTo>
                    <a:pt x="117" y="156"/>
                  </a:lnTo>
                  <a:cubicBezTo>
                    <a:pt x="126" y="166"/>
                    <a:pt x="139" y="169"/>
                    <a:pt x="153" y="169"/>
                  </a:cubicBezTo>
                  <a:cubicBezTo>
                    <a:pt x="178" y="169"/>
                    <a:pt x="206" y="156"/>
                    <a:pt x="215" y="146"/>
                  </a:cubicBezTo>
                  <a:cubicBezTo>
                    <a:pt x="230" y="129"/>
                    <a:pt x="241" y="94"/>
                    <a:pt x="241" y="70"/>
                  </a:cubicBezTo>
                  <a:lnTo>
                    <a:pt x="226" y="5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8" name="Google Shape;654;p44">
              <a:extLst>
                <a:ext uri="{FF2B5EF4-FFF2-40B4-BE49-F238E27FC236}">
                  <a16:creationId xmlns:a16="http://schemas.microsoft.com/office/drawing/2014/main" id="{38E92042-9ED4-42AE-0936-3D008028E01E}"/>
                </a:ext>
              </a:extLst>
            </p:cNvPr>
            <p:cNvSpPr/>
            <p:nvPr/>
          </p:nvSpPr>
          <p:spPr>
            <a:xfrm>
              <a:off x="4436850" y="2887425"/>
              <a:ext cx="4250" cy="6000"/>
            </a:xfrm>
            <a:custGeom>
              <a:avLst/>
              <a:gdLst/>
              <a:ahLst/>
              <a:cxnLst/>
              <a:rect l="l" t="t" r="r" b="b"/>
              <a:pathLst>
                <a:path w="170" h="240" extrusionOk="0">
                  <a:moveTo>
                    <a:pt x="98" y="1"/>
                  </a:moveTo>
                  <a:cubicBezTo>
                    <a:pt x="76" y="1"/>
                    <a:pt x="27" y="107"/>
                    <a:pt x="34" y="150"/>
                  </a:cubicBezTo>
                  <a:cubicBezTo>
                    <a:pt x="40" y="182"/>
                    <a:pt x="23" y="194"/>
                    <a:pt x="12" y="194"/>
                  </a:cubicBezTo>
                  <a:cubicBezTo>
                    <a:pt x="10" y="194"/>
                    <a:pt x="8" y="194"/>
                    <a:pt x="7" y="193"/>
                  </a:cubicBezTo>
                  <a:cubicBezTo>
                    <a:pt x="6" y="193"/>
                    <a:pt x="6" y="192"/>
                    <a:pt x="6" y="192"/>
                  </a:cubicBezTo>
                  <a:lnTo>
                    <a:pt x="6" y="192"/>
                  </a:lnTo>
                  <a:cubicBezTo>
                    <a:pt x="1" y="192"/>
                    <a:pt x="16" y="239"/>
                    <a:pt x="49" y="239"/>
                  </a:cubicBezTo>
                  <a:cubicBezTo>
                    <a:pt x="50" y="239"/>
                    <a:pt x="51" y="239"/>
                    <a:pt x="53" y="239"/>
                  </a:cubicBezTo>
                  <a:cubicBezTo>
                    <a:pt x="91" y="234"/>
                    <a:pt x="170" y="117"/>
                    <a:pt x="159" y="76"/>
                  </a:cubicBezTo>
                  <a:cubicBezTo>
                    <a:pt x="147" y="34"/>
                    <a:pt x="121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49" name="Google Shape;655;p44">
              <a:extLst>
                <a:ext uri="{FF2B5EF4-FFF2-40B4-BE49-F238E27FC236}">
                  <a16:creationId xmlns:a16="http://schemas.microsoft.com/office/drawing/2014/main" id="{D9574DBF-033E-AC9A-5181-A9934CEFD3C9}"/>
                </a:ext>
              </a:extLst>
            </p:cNvPr>
            <p:cNvSpPr/>
            <p:nvPr/>
          </p:nvSpPr>
          <p:spPr>
            <a:xfrm>
              <a:off x="4084075" y="2832500"/>
              <a:ext cx="6125" cy="6900"/>
            </a:xfrm>
            <a:custGeom>
              <a:avLst/>
              <a:gdLst/>
              <a:ahLst/>
              <a:cxnLst/>
              <a:rect l="l" t="t" r="r" b="b"/>
              <a:pathLst>
                <a:path w="245" h="276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32"/>
                    <a:pt x="18" y="83"/>
                    <a:pt x="90" y="117"/>
                  </a:cubicBezTo>
                  <a:lnTo>
                    <a:pt x="83" y="186"/>
                  </a:lnTo>
                  <a:lnTo>
                    <a:pt x="79" y="220"/>
                  </a:lnTo>
                  <a:cubicBezTo>
                    <a:pt x="84" y="254"/>
                    <a:pt x="96" y="275"/>
                    <a:pt x="109" y="275"/>
                  </a:cubicBezTo>
                  <a:cubicBezTo>
                    <a:pt x="113" y="275"/>
                    <a:pt x="116" y="274"/>
                    <a:pt x="119" y="271"/>
                  </a:cubicBezTo>
                  <a:lnTo>
                    <a:pt x="129" y="266"/>
                  </a:lnTo>
                  <a:cubicBezTo>
                    <a:pt x="162" y="248"/>
                    <a:pt x="220" y="235"/>
                    <a:pt x="229" y="211"/>
                  </a:cubicBezTo>
                  <a:cubicBezTo>
                    <a:pt x="245" y="169"/>
                    <a:pt x="223" y="164"/>
                    <a:pt x="196" y="164"/>
                  </a:cubicBezTo>
                  <a:cubicBezTo>
                    <a:pt x="187" y="164"/>
                    <a:pt x="178" y="165"/>
                    <a:pt x="169" y="165"/>
                  </a:cubicBezTo>
                  <a:cubicBezTo>
                    <a:pt x="156" y="165"/>
                    <a:pt x="144" y="164"/>
                    <a:pt x="136" y="158"/>
                  </a:cubicBezTo>
                  <a:cubicBezTo>
                    <a:pt x="124" y="152"/>
                    <a:pt x="126" y="131"/>
                    <a:pt x="120" y="118"/>
                  </a:cubicBezTo>
                  <a:cubicBezTo>
                    <a:pt x="109" y="96"/>
                    <a:pt x="94" y="76"/>
                    <a:pt x="81" y="54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0" name="Google Shape;656;p44">
              <a:extLst>
                <a:ext uri="{FF2B5EF4-FFF2-40B4-BE49-F238E27FC236}">
                  <a16:creationId xmlns:a16="http://schemas.microsoft.com/office/drawing/2014/main" id="{5C4E808D-22B5-C54A-4126-184DABD9ABC5}"/>
                </a:ext>
              </a:extLst>
            </p:cNvPr>
            <p:cNvSpPr/>
            <p:nvPr/>
          </p:nvSpPr>
          <p:spPr>
            <a:xfrm>
              <a:off x="4293525" y="2774300"/>
              <a:ext cx="5475" cy="3925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31" y="1"/>
                  </a:moveTo>
                  <a:cubicBezTo>
                    <a:pt x="1" y="1"/>
                    <a:pt x="43" y="103"/>
                    <a:pt x="59" y="141"/>
                  </a:cubicBezTo>
                  <a:cubicBezTo>
                    <a:pt x="65" y="153"/>
                    <a:pt x="74" y="157"/>
                    <a:pt x="84" y="157"/>
                  </a:cubicBezTo>
                  <a:cubicBezTo>
                    <a:pt x="103" y="157"/>
                    <a:pt x="126" y="146"/>
                    <a:pt x="146" y="146"/>
                  </a:cubicBezTo>
                  <a:cubicBezTo>
                    <a:pt x="151" y="146"/>
                    <a:pt x="156" y="146"/>
                    <a:pt x="161" y="149"/>
                  </a:cubicBezTo>
                  <a:cubicBezTo>
                    <a:pt x="167" y="151"/>
                    <a:pt x="172" y="152"/>
                    <a:pt x="177" y="152"/>
                  </a:cubicBezTo>
                  <a:cubicBezTo>
                    <a:pt x="201" y="152"/>
                    <a:pt x="218" y="129"/>
                    <a:pt x="218" y="113"/>
                  </a:cubicBezTo>
                  <a:cubicBezTo>
                    <a:pt x="218" y="98"/>
                    <a:pt x="213" y="90"/>
                    <a:pt x="206" y="90"/>
                  </a:cubicBezTo>
                  <a:cubicBezTo>
                    <a:pt x="204" y="90"/>
                    <a:pt x="201" y="91"/>
                    <a:pt x="198" y="93"/>
                  </a:cubicBezTo>
                  <a:cubicBezTo>
                    <a:pt x="194" y="97"/>
                    <a:pt x="184" y="99"/>
                    <a:pt x="173" y="99"/>
                  </a:cubicBezTo>
                  <a:cubicBezTo>
                    <a:pt x="156" y="99"/>
                    <a:pt x="136" y="94"/>
                    <a:pt x="121" y="83"/>
                  </a:cubicBezTo>
                  <a:lnTo>
                    <a:pt x="119" y="64"/>
                  </a:lnTo>
                  <a:lnTo>
                    <a:pt x="116" y="46"/>
                  </a:lnTo>
                  <a:cubicBezTo>
                    <a:pt x="135" y="2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1" name="Google Shape;657;p44">
              <a:extLst>
                <a:ext uri="{FF2B5EF4-FFF2-40B4-BE49-F238E27FC236}">
                  <a16:creationId xmlns:a16="http://schemas.microsoft.com/office/drawing/2014/main" id="{0CDC70AC-55E4-F958-11EE-995CBECA4186}"/>
                </a:ext>
              </a:extLst>
            </p:cNvPr>
            <p:cNvSpPr/>
            <p:nvPr/>
          </p:nvSpPr>
          <p:spPr>
            <a:xfrm>
              <a:off x="4100525" y="2797800"/>
              <a:ext cx="6150" cy="3375"/>
            </a:xfrm>
            <a:custGeom>
              <a:avLst/>
              <a:gdLst/>
              <a:ahLst/>
              <a:cxnLst/>
              <a:rect l="l" t="t" r="r" b="b"/>
              <a:pathLst>
                <a:path w="246" h="135" extrusionOk="0">
                  <a:moveTo>
                    <a:pt x="99" y="0"/>
                  </a:moveTo>
                  <a:cubicBezTo>
                    <a:pt x="75" y="0"/>
                    <a:pt x="58" y="24"/>
                    <a:pt x="35" y="24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22" y="24"/>
                    <a:pt x="2" y="41"/>
                    <a:pt x="2" y="52"/>
                  </a:cubicBezTo>
                  <a:cubicBezTo>
                    <a:pt x="1" y="62"/>
                    <a:pt x="15" y="77"/>
                    <a:pt x="28" y="83"/>
                  </a:cubicBezTo>
                  <a:lnTo>
                    <a:pt x="141" y="135"/>
                  </a:lnTo>
                  <a:cubicBezTo>
                    <a:pt x="227" y="78"/>
                    <a:pt x="245" y="39"/>
                    <a:pt x="188" y="39"/>
                  </a:cubicBezTo>
                  <a:cubicBezTo>
                    <a:pt x="182" y="39"/>
                    <a:pt x="175" y="39"/>
                    <a:pt x="166" y="40"/>
                  </a:cubicBezTo>
                  <a:lnTo>
                    <a:pt x="139" y="19"/>
                  </a:lnTo>
                  <a:cubicBezTo>
                    <a:pt x="123" y="5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2" name="Google Shape;658;p44">
              <a:extLst>
                <a:ext uri="{FF2B5EF4-FFF2-40B4-BE49-F238E27FC236}">
                  <a16:creationId xmlns:a16="http://schemas.microsoft.com/office/drawing/2014/main" id="{752E1D2D-557A-8EE7-78B5-AD9D2BE05573}"/>
                </a:ext>
              </a:extLst>
            </p:cNvPr>
            <p:cNvSpPr/>
            <p:nvPr/>
          </p:nvSpPr>
          <p:spPr>
            <a:xfrm>
              <a:off x="4450175" y="2867925"/>
              <a:ext cx="7225" cy="2900"/>
            </a:xfrm>
            <a:custGeom>
              <a:avLst/>
              <a:gdLst/>
              <a:ahLst/>
              <a:cxnLst/>
              <a:rect l="l" t="t" r="r" b="b"/>
              <a:pathLst>
                <a:path w="289" h="116" extrusionOk="0">
                  <a:moveTo>
                    <a:pt x="147" y="1"/>
                  </a:moveTo>
                  <a:cubicBezTo>
                    <a:pt x="115" y="1"/>
                    <a:pt x="156" y="60"/>
                    <a:pt x="108" y="62"/>
                  </a:cubicBezTo>
                  <a:lnTo>
                    <a:pt x="1" y="63"/>
                  </a:lnTo>
                  <a:cubicBezTo>
                    <a:pt x="42" y="115"/>
                    <a:pt x="227" y="94"/>
                    <a:pt x="249" y="103"/>
                  </a:cubicBezTo>
                  <a:cubicBezTo>
                    <a:pt x="254" y="106"/>
                    <a:pt x="259" y="107"/>
                    <a:pt x="264" y="107"/>
                  </a:cubicBezTo>
                  <a:cubicBezTo>
                    <a:pt x="279" y="107"/>
                    <a:pt x="289" y="96"/>
                    <a:pt x="289" y="78"/>
                  </a:cubicBezTo>
                  <a:cubicBezTo>
                    <a:pt x="289" y="59"/>
                    <a:pt x="261" y="19"/>
                    <a:pt x="222" y="19"/>
                  </a:cubicBezTo>
                  <a:cubicBezTo>
                    <a:pt x="217" y="19"/>
                    <a:pt x="211" y="20"/>
                    <a:pt x="204" y="22"/>
                  </a:cubicBezTo>
                  <a:lnTo>
                    <a:pt x="180" y="11"/>
                  </a:lnTo>
                  <a:cubicBezTo>
                    <a:pt x="164" y="4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3" name="Google Shape;659;p44">
              <a:extLst>
                <a:ext uri="{FF2B5EF4-FFF2-40B4-BE49-F238E27FC236}">
                  <a16:creationId xmlns:a16="http://schemas.microsoft.com/office/drawing/2014/main" id="{045C0495-5132-15DA-8F69-D57D587BEA14}"/>
                </a:ext>
              </a:extLst>
            </p:cNvPr>
            <p:cNvSpPr/>
            <p:nvPr/>
          </p:nvSpPr>
          <p:spPr>
            <a:xfrm>
              <a:off x="4390800" y="2774625"/>
              <a:ext cx="6800" cy="3075"/>
            </a:xfrm>
            <a:custGeom>
              <a:avLst/>
              <a:gdLst/>
              <a:ahLst/>
              <a:cxnLst/>
              <a:rect l="l" t="t" r="r" b="b"/>
              <a:pathLst>
                <a:path w="272" h="123" extrusionOk="0">
                  <a:moveTo>
                    <a:pt x="111" y="0"/>
                  </a:moveTo>
                  <a:cubicBezTo>
                    <a:pt x="96" y="0"/>
                    <a:pt x="85" y="3"/>
                    <a:pt x="81" y="10"/>
                  </a:cubicBezTo>
                  <a:lnTo>
                    <a:pt x="68" y="16"/>
                  </a:lnTo>
                  <a:lnTo>
                    <a:pt x="0" y="53"/>
                  </a:lnTo>
                  <a:cubicBezTo>
                    <a:pt x="27" y="94"/>
                    <a:pt x="77" y="123"/>
                    <a:pt x="119" y="123"/>
                  </a:cubicBezTo>
                  <a:cubicBezTo>
                    <a:pt x="124" y="123"/>
                    <a:pt x="129" y="122"/>
                    <a:pt x="134" y="121"/>
                  </a:cubicBezTo>
                  <a:lnTo>
                    <a:pt x="165" y="97"/>
                  </a:lnTo>
                  <a:lnTo>
                    <a:pt x="197" y="69"/>
                  </a:lnTo>
                  <a:cubicBezTo>
                    <a:pt x="246" y="56"/>
                    <a:pt x="272" y="32"/>
                    <a:pt x="254" y="15"/>
                  </a:cubicBezTo>
                  <a:lnTo>
                    <a:pt x="241" y="15"/>
                  </a:lnTo>
                  <a:lnTo>
                    <a:pt x="186" y="16"/>
                  </a:lnTo>
                  <a:cubicBezTo>
                    <a:pt x="158" y="5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4" name="Google Shape;660;p44">
              <a:extLst>
                <a:ext uri="{FF2B5EF4-FFF2-40B4-BE49-F238E27FC236}">
                  <a16:creationId xmlns:a16="http://schemas.microsoft.com/office/drawing/2014/main" id="{5E755DC6-7018-9730-C1F5-3927CACCD2BF}"/>
                </a:ext>
              </a:extLst>
            </p:cNvPr>
            <p:cNvSpPr/>
            <p:nvPr/>
          </p:nvSpPr>
          <p:spPr>
            <a:xfrm>
              <a:off x="4935375" y="2833775"/>
              <a:ext cx="7200" cy="4150"/>
            </a:xfrm>
            <a:custGeom>
              <a:avLst/>
              <a:gdLst/>
              <a:ahLst/>
              <a:cxnLst/>
              <a:rect l="l" t="t" r="r" b="b"/>
              <a:pathLst>
                <a:path w="288" h="166" extrusionOk="0">
                  <a:moveTo>
                    <a:pt x="70" y="1"/>
                  </a:moveTo>
                  <a:cubicBezTo>
                    <a:pt x="42" y="1"/>
                    <a:pt x="1" y="37"/>
                    <a:pt x="9" y="60"/>
                  </a:cubicBezTo>
                  <a:cubicBezTo>
                    <a:pt x="21" y="89"/>
                    <a:pt x="70" y="123"/>
                    <a:pt x="82" y="130"/>
                  </a:cubicBezTo>
                  <a:cubicBezTo>
                    <a:pt x="93" y="135"/>
                    <a:pt x="113" y="139"/>
                    <a:pt x="133" y="139"/>
                  </a:cubicBezTo>
                  <a:cubicBezTo>
                    <a:pt x="138" y="139"/>
                    <a:pt x="143" y="138"/>
                    <a:pt x="148" y="138"/>
                  </a:cubicBezTo>
                  <a:lnTo>
                    <a:pt x="163" y="144"/>
                  </a:lnTo>
                  <a:cubicBezTo>
                    <a:pt x="178" y="151"/>
                    <a:pt x="187" y="165"/>
                    <a:pt x="203" y="165"/>
                  </a:cubicBezTo>
                  <a:cubicBezTo>
                    <a:pt x="211" y="165"/>
                    <a:pt x="220" y="162"/>
                    <a:pt x="232" y="153"/>
                  </a:cubicBezTo>
                  <a:lnTo>
                    <a:pt x="288" y="116"/>
                  </a:lnTo>
                  <a:cubicBezTo>
                    <a:pt x="252" y="97"/>
                    <a:pt x="184" y="75"/>
                    <a:pt x="138" y="67"/>
                  </a:cubicBezTo>
                  <a:lnTo>
                    <a:pt x="112" y="37"/>
                  </a:lnTo>
                  <a:lnTo>
                    <a:pt x="90" y="12"/>
                  </a:lnTo>
                  <a:cubicBezTo>
                    <a:pt x="85" y="4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5" name="Google Shape;661;p44">
              <a:extLst>
                <a:ext uri="{FF2B5EF4-FFF2-40B4-BE49-F238E27FC236}">
                  <a16:creationId xmlns:a16="http://schemas.microsoft.com/office/drawing/2014/main" id="{88727420-8B5C-19D5-DC2A-2824AC160CB9}"/>
                </a:ext>
              </a:extLst>
            </p:cNvPr>
            <p:cNvSpPr/>
            <p:nvPr/>
          </p:nvSpPr>
          <p:spPr>
            <a:xfrm>
              <a:off x="4392400" y="2863075"/>
              <a:ext cx="4300" cy="4775"/>
            </a:xfrm>
            <a:custGeom>
              <a:avLst/>
              <a:gdLst/>
              <a:ahLst/>
              <a:cxnLst/>
              <a:rect l="l" t="t" r="r" b="b"/>
              <a:pathLst>
                <a:path w="172" h="191" extrusionOk="0">
                  <a:moveTo>
                    <a:pt x="122" y="0"/>
                  </a:moveTo>
                  <a:cubicBezTo>
                    <a:pt x="107" y="1"/>
                    <a:pt x="86" y="10"/>
                    <a:pt x="75" y="22"/>
                  </a:cubicBezTo>
                  <a:cubicBezTo>
                    <a:pt x="137" y="68"/>
                    <a:pt x="66" y="73"/>
                    <a:pt x="41" y="91"/>
                  </a:cubicBezTo>
                  <a:lnTo>
                    <a:pt x="39" y="93"/>
                  </a:lnTo>
                  <a:cubicBezTo>
                    <a:pt x="32" y="88"/>
                    <a:pt x="25" y="86"/>
                    <a:pt x="19" y="86"/>
                  </a:cubicBezTo>
                  <a:cubicBezTo>
                    <a:pt x="9" y="86"/>
                    <a:pt x="2" y="92"/>
                    <a:pt x="0" y="104"/>
                  </a:cubicBezTo>
                  <a:lnTo>
                    <a:pt x="4" y="121"/>
                  </a:lnTo>
                  <a:cubicBezTo>
                    <a:pt x="8" y="134"/>
                    <a:pt x="29" y="147"/>
                    <a:pt x="28" y="158"/>
                  </a:cubicBezTo>
                  <a:cubicBezTo>
                    <a:pt x="25" y="185"/>
                    <a:pt x="35" y="188"/>
                    <a:pt x="66" y="190"/>
                  </a:cubicBezTo>
                  <a:cubicBezTo>
                    <a:pt x="70" y="191"/>
                    <a:pt x="75" y="191"/>
                    <a:pt x="80" y="191"/>
                  </a:cubicBezTo>
                  <a:cubicBezTo>
                    <a:pt x="127" y="191"/>
                    <a:pt x="172" y="172"/>
                    <a:pt x="172" y="147"/>
                  </a:cubicBezTo>
                  <a:cubicBezTo>
                    <a:pt x="172" y="98"/>
                    <a:pt x="141" y="50"/>
                    <a:pt x="122" y="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6" name="Google Shape;662;p44">
              <a:extLst>
                <a:ext uri="{FF2B5EF4-FFF2-40B4-BE49-F238E27FC236}">
                  <a16:creationId xmlns:a16="http://schemas.microsoft.com/office/drawing/2014/main" id="{4AF7EC26-9B99-A3FE-88A6-5EFC4B39564E}"/>
                </a:ext>
              </a:extLst>
            </p:cNvPr>
            <p:cNvSpPr/>
            <p:nvPr/>
          </p:nvSpPr>
          <p:spPr>
            <a:xfrm>
              <a:off x="4869775" y="2864200"/>
              <a:ext cx="5000" cy="3675"/>
            </a:xfrm>
            <a:custGeom>
              <a:avLst/>
              <a:gdLst/>
              <a:ahLst/>
              <a:cxnLst/>
              <a:rect l="l" t="t" r="r" b="b"/>
              <a:pathLst>
                <a:path w="200" h="147" extrusionOk="0">
                  <a:moveTo>
                    <a:pt x="66" y="0"/>
                  </a:moveTo>
                  <a:cubicBezTo>
                    <a:pt x="17" y="0"/>
                    <a:pt x="1" y="26"/>
                    <a:pt x="30" y="62"/>
                  </a:cubicBezTo>
                  <a:lnTo>
                    <a:pt x="42" y="99"/>
                  </a:lnTo>
                  <a:cubicBezTo>
                    <a:pt x="50" y="126"/>
                    <a:pt x="49" y="142"/>
                    <a:pt x="93" y="146"/>
                  </a:cubicBezTo>
                  <a:cubicBezTo>
                    <a:pt x="97" y="147"/>
                    <a:pt x="101" y="147"/>
                    <a:pt x="104" y="147"/>
                  </a:cubicBezTo>
                  <a:cubicBezTo>
                    <a:pt x="153" y="147"/>
                    <a:pt x="184" y="122"/>
                    <a:pt x="193" y="93"/>
                  </a:cubicBezTo>
                  <a:cubicBezTo>
                    <a:pt x="199" y="73"/>
                    <a:pt x="166" y="33"/>
                    <a:pt x="140" y="22"/>
                  </a:cubicBezTo>
                  <a:lnTo>
                    <a:pt x="93" y="2"/>
                  </a:lnTo>
                  <a:cubicBezTo>
                    <a:pt x="84" y="1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7" name="Google Shape;663;p44">
              <a:extLst>
                <a:ext uri="{FF2B5EF4-FFF2-40B4-BE49-F238E27FC236}">
                  <a16:creationId xmlns:a16="http://schemas.microsoft.com/office/drawing/2014/main" id="{61D7EC73-F739-0A0C-335D-C0146B521D36}"/>
                </a:ext>
              </a:extLst>
            </p:cNvPr>
            <p:cNvSpPr/>
            <p:nvPr/>
          </p:nvSpPr>
          <p:spPr>
            <a:xfrm>
              <a:off x="4271075" y="2866125"/>
              <a:ext cx="7350" cy="3625"/>
            </a:xfrm>
            <a:custGeom>
              <a:avLst/>
              <a:gdLst/>
              <a:ahLst/>
              <a:cxnLst/>
              <a:rect l="l" t="t" r="r" b="b"/>
              <a:pathLst>
                <a:path w="294" h="145" extrusionOk="0">
                  <a:moveTo>
                    <a:pt x="72" y="0"/>
                  </a:moveTo>
                  <a:cubicBezTo>
                    <a:pt x="53" y="0"/>
                    <a:pt x="32" y="2"/>
                    <a:pt x="22" y="5"/>
                  </a:cubicBezTo>
                  <a:cubicBezTo>
                    <a:pt x="0" y="11"/>
                    <a:pt x="20" y="37"/>
                    <a:pt x="65" y="64"/>
                  </a:cubicBezTo>
                  <a:lnTo>
                    <a:pt x="81" y="99"/>
                  </a:lnTo>
                  <a:lnTo>
                    <a:pt x="104" y="144"/>
                  </a:lnTo>
                  <a:cubicBezTo>
                    <a:pt x="107" y="145"/>
                    <a:pt x="110" y="145"/>
                    <a:pt x="113" y="145"/>
                  </a:cubicBezTo>
                  <a:cubicBezTo>
                    <a:pt x="152" y="145"/>
                    <a:pt x="219" y="126"/>
                    <a:pt x="257" y="126"/>
                  </a:cubicBezTo>
                  <a:cubicBezTo>
                    <a:pt x="270" y="126"/>
                    <a:pt x="280" y="128"/>
                    <a:pt x="284" y="134"/>
                  </a:cubicBezTo>
                  <a:cubicBezTo>
                    <a:pt x="286" y="137"/>
                    <a:pt x="288" y="138"/>
                    <a:pt x="288" y="138"/>
                  </a:cubicBezTo>
                  <a:cubicBezTo>
                    <a:pt x="293" y="138"/>
                    <a:pt x="264" y="83"/>
                    <a:pt x="225" y="83"/>
                  </a:cubicBezTo>
                  <a:cubicBezTo>
                    <a:pt x="223" y="83"/>
                    <a:pt x="221" y="83"/>
                    <a:pt x="219" y="84"/>
                  </a:cubicBezTo>
                  <a:cubicBezTo>
                    <a:pt x="217" y="84"/>
                    <a:pt x="214" y="84"/>
                    <a:pt x="212" y="84"/>
                  </a:cubicBezTo>
                  <a:cubicBezTo>
                    <a:pt x="165" y="84"/>
                    <a:pt x="121" y="30"/>
                    <a:pt x="119" y="13"/>
                  </a:cubicBezTo>
                  <a:cubicBezTo>
                    <a:pt x="119" y="3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8" name="Google Shape;664;p44">
              <a:extLst>
                <a:ext uri="{FF2B5EF4-FFF2-40B4-BE49-F238E27FC236}">
                  <a16:creationId xmlns:a16="http://schemas.microsoft.com/office/drawing/2014/main" id="{1A67DF32-918F-77AC-89BB-EEAFB76CCAFC}"/>
                </a:ext>
              </a:extLst>
            </p:cNvPr>
            <p:cNvSpPr/>
            <p:nvPr/>
          </p:nvSpPr>
          <p:spPr>
            <a:xfrm>
              <a:off x="4808675" y="2774925"/>
              <a:ext cx="4925" cy="3400"/>
            </a:xfrm>
            <a:custGeom>
              <a:avLst/>
              <a:gdLst/>
              <a:ahLst/>
              <a:cxnLst/>
              <a:rect l="l" t="t" r="r" b="b"/>
              <a:pathLst>
                <a:path w="197" h="136" extrusionOk="0">
                  <a:moveTo>
                    <a:pt x="48" y="0"/>
                  </a:moveTo>
                  <a:cubicBezTo>
                    <a:pt x="18" y="7"/>
                    <a:pt x="0" y="33"/>
                    <a:pt x="7" y="56"/>
                  </a:cubicBezTo>
                  <a:lnTo>
                    <a:pt x="22" y="67"/>
                  </a:lnTo>
                  <a:cubicBezTo>
                    <a:pt x="53" y="90"/>
                    <a:pt x="89" y="108"/>
                    <a:pt x="127" y="123"/>
                  </a:cubicBezTo>
                  <a:lnTo>
                    <a:pt x="165" y="136"/>
                  </a:lnTo>
                  <a:cubicBezTo>
                    <a:pt x="197" y="85"/>
                    <a:pt x="196" y="29"/>
                    <a:pt x="163" y="10"/>
                  </a:cubicBezTo>
                  <a:lnTo>
                    <a:pt x="155" y="16"/>
                  </a:lnTo>
                  <a:cubicBezTo>
                    <a:pt x="138" y="26"/>
                    <a:pt x="125" y="31"/>
                    <a:pt x="112" y="31"/>
                  </a:cubicBezTo>
                  <a:cubicBezTo>
                    <a:pt x="94" y="31"/>
                    <a:pt x="78" y="21"/>
                    <a:pt x="58" y="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59" name="Google Shape;665;p44">
              <a:extLst>
                <a:ext uri="{FF2B5EF4-FFF2-40B4-BE49-F238E27FC236}">
                  <a16:creationId xmlns:a16="http://schemas.microsoft.com/office/drawing/2014/main" id="{6EFABD28-0F8F-4346-E926-D6A7EB0591DA}"/>
                </a:ext>
              </a:extLst>
            </p:cNvPr>
            <p:cNvSpPr/>
            <p:nvPr/>
          </p:nvSpPr>
          <p:spPr>
            <a:xfrm>
              <a:off x="4451825" y="2780775"/>
              <a:ext cx="5600" cy="4800"/>
            </a:xfrm>
            <a:custGeom>
              <a:avLst/>
              <a:gdLst/>
              <a:ahLst/>
              <a:cxnLst/>
              <a:rect l="l" t="t" r="r" b="b"/>
              <a:pathLst>
                <a:path w="224" h="192" extrusionOk="0">
                  <a:moveTo>
                    <a:pt x="218" y="1"/>
                  </a:moveTo>
                  <a:cubicBezTo>
                    <a:pt x="179" y="9"/>
                    <a:pt x="128" y="16"/>
                    <a:pt x="121" y="16"/>
                  </a:cubicBezTo>
                  <a:cubicBezTo>
                    <a:pt x="114" y="16"/>
                    <a:pt x="90" y="21"/>
                    <a:pt x="69" y="26"/>
                  </a:cubicBezTo>
                  <a:cubicBezTo>
                    <a:pt x="48" y="32"/>
                    <a:pt x="1" y="67"/>
                    <a:pt x="8" y="93"/>
                  </a:cubicBezTo>
                  <a:lnTo>
                    <a:pt x="16" y="116"/>
                  </a:lnTo>
                  <a:lnTo>
                    <a:pt x="22" y="135"/>
                  </a:lnTo>
                  <a:cubicBezTo>
                    <a:pt x="26" y="156"/>
                    <a:pt x="36" y="186"/>
                    <a:pt x="38" y="191"/>
                  </a:cubicBezTo>
                  <a:cubicBezTo>
                    <a:pt x="38" y="191"/>
                    <a:pt x="39" y="192"/>
                    <a:pt x="40" y="192"/>
                  </a:cubicBezTo>
                  <a:cubicBezTo>
                    <a:pt x="45" y="192"/>
                    <a:pt x="55" y="186"/>
                    <a:pt x="59" y="182"/>
                  </a:cubicBezTo>
                  <a:cubicBezTo>
                    <a:pt x="64" y="176"/>
                    <a:pt x="68" y="158"/>
                    <a:pt x="69" y="141"/>
                  </a:cubicBezTo>
                  <a:lnTo>
                    <a:pt x="68" y="126"/>
                  </a:lnTo>
                  <a:cubicBezTo>
                    <a:pt x="65" y="94"/>
                    <a:pt x="75" y="79"/>
                    <a:pt x="102" y="79"/>
                  </a:cubicBezTo>
                  <a:cubicBezTo>
                    <a:pt x="111" y="79"/>
                    <a:pt x="122" y="81"/>
                    <a:pt x="134" y="84"/>
                  </a:cubicBezTo>
                  <a:cubicBezTo>
                    <a:pt x="148" y="87"/>
                    <a:pt x="160" y="89"/>
                    <a:pt x="170" y="89"/>
                  </a:cubicBezTo>
                  <a:cubicBezTo>
                    <a:pt x="205" y="89"/>
                    <a:pt x="224" y="71"/>
                    <a:pt x="222" y="4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0" name="Google Shape;666;p44">
              <a:extLst>
                <a:ext uri="{FF2B5EF4-FFF2-40B4-BE49-F238E27FC236}">
                  <a16:creationId xmlns:a16="http://schemas.microsoft.com/office/drawing/2014/main" id="{A5E4BC0D-C714-7CDB-187E-AC776A06AB48}"/>
                </a:ext>
              </a:extLst>
            </p:cNvPr>
            <p:cNvSpPr/>
            <p:nvPr/>
          </p:nvSpPr>
          <p:spPr>
            <a:xfrm>
              <a:off x="4796050" y="2863650"/>
              <a:ext cx="5575" cy="3700"/>
            </a:xfrm>
            <a:custGeom>
              <a:avLst/>
              <a:gdLst/>
              <a:ahLst/>
              <a:cxnLst/>
              <a:rect l="l" t="t" r="r" b="b"/>
              <a:pathLst>
                <a:path w="223" h="148" extrusionOk="0">
                  <a:moveTo>
                    <a:pt x="202" y="1"/>
                  </a:moveTo>
                  <a:cubicBezTo>
                    <a:pt x="188" y="1"/>
                    <a:pt x="167" y="19"/>
                    <a:pt x="159" y="35"/>
                  </a:cubicBezTo>
                  <a:cubicBezTo>
                    <a:pt x="147" y="56"/>
                    <a:pt x="122" y="70"/>
                    <a:pt x="101" y="70"/>
                  </a:cubicBezTo>
                  <a:cubicBezTo>
                    <a:pt x="98" y="70"/>
                    <a:pt x="96" y="70"/>
                    <a:pt x="93" y="70"/>
                  </a:cubicBezTo>
                  <a:lnTo>
                    <a:pt x="85" y="63"/>
                  </a:lnTo>
                  <a:cubicBezTo>
                    <a:pt x="71" y="51"/>
                    <a:pt x="54" y="39"/>
                    <a:pt x="37" y="39"/>
                  </a:cubicBezTo>
                  <a:cubicBezTo>
                    <a:pt x="28" y="39"/>
                    <a:pt x="19" y="43"/>
                    <a:pt x="10" y="53"/>
                  </a:cubicBezTo>
                  <a:cubicBezTo>
                    <a:pt x="1" y="64"/>
                    <a:pt x="18" y="98"/>
                    <a:pt x="34" y="115"/>
                  </a:cubicBezTo>
                  <a:lnTo>
                    <a:pt x="67" y="148"/>
                  </a:lnTo>
                  <a:cubicBezTo>
                    <a:pt x="111" y="134"/>
                    <a:pt x="223" y="49"/>
                    <a:pt x="217" y="16"/>
                  </a:cubicBezTo>
                  <a:cubicBezTo>
                    <a:pt x="215" y="5"/>
                    <a:pt x="209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1" name="Google Shape;667;p44">
              <a:extLst>
                <a:ext uri="{FF2B5EF4-FFF2-40B4-BE49-F238E27FC236}">
                  <a16:creationId xmlns:a16="http://schemas.microsoft.com/office/drawing/2014/main" id="{D91B7119-3B6E-1C05-56C4-94034BE13769}"/>
                </a:ext>
              </a:extLst>
            </p:cNvPr>
            <p:cNvSpPr/>
            <p:nvPr/>
          </p:nvSpPr>
          <p:spPr>
            <a:xfrm>
              <a:off x="4306425" y="2879450"/>
              <a:ext cx="5775" cy="4575"/>
            </a:xfrm>
            <a:custGeom>
              <a:avLst/>
              <a:gdLst/>
              <a:ahLst/>
              <a:cxnLst/>
              <a:rect l="l" t="t" r="r" b="b"/>
              <a:pathLst>
                <a:path w="231" h="183" extrusionOk="0">
                  <a:moveTo>
                    <a:pt x="186" y="0"/>
                  </a:moveTo>
                  <a:cubicBezTo>
                    <a:pt x="182" y="0"/>
                    <a:pt x="176" y="1"/>
                    <a:pt x="169" y="4"/>
                  </a:cubicBezTo>
                  <a:cubicBezTo>
                    <a:pt x="117" y="26"/>
                    <a:pt x="59" y="46"/>
                    <a:pt x="21" y="81"/>
                  </a:cubicBezTo>
                  <a:lnTo>
                    <a:pt x="1" y="101"/>
                  </a:lnTo>
                  <a:cubicBezTo>
                    <a:pt x="10" y="146"/>
                    <a:pt x="75" y="183"/>
                    <a:pt x="95" y="183"/>
                  </a:cubicBezTo>
                  <a:cubicBezTo>
                    <a:pt x="116" y="183"/>
                    <a:pt x="123" y="174"/>
                    <a:pt x="113" y="163"/>
                  </a:cubicBezTo>
                  <a:lnTo>
                    <a:pt x="104" y="158"/>
                  </a:lnTo>
                  <a:lnTo>
                    <a:pt x="88" y="148"/>
                  </a:lnTo>
                  <a:cubicBezTo>
                    <a:pt x="69" y="138"/>
                    <a:pt x="66" y="116"/>
                    <a:pt x="83" y="100"/>
                  </a:cubicBezTo>
                  <a:lnTo>
                    <a:pt x="100" y="98"/>
                  </a:lnTo>
                  <a:lnTo>
                    <a:pt x="142" y="92"/>
                  </a:lnTo>
                  <a:cubicBezTo>
                    <a:pt x="145" y="92"/>
                    <a:pt x="148" y="93"/>
                    <a:pt x="151" y="93"/>
                  </a:cubicBezTo>
                  <a:cubicBezTo>
                    <a:pt x="206" y="93"/>
                    <a:pt x="231" y="74"/>
                    <a:pt x="209" y="49"/>
                  </a:cubicBezTo>
                  <a:lnTo>
                    <a:pt x="209" y="34"/>
                  </a:lnTo>
                  <a:cubicBezTo>
                    <a:pt x="208" y="14"/>
                    <a:pt x="203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2" name="Google Shape;668;p44">
              <a:extLst>
                <a:ext uri="{FF2B5EF4-FFF2-40B4-BE49-F238E27FC236}">
                  <a16:creationId xmlns:a16="http://schemas.microsoft.com/office/drawing/2014/main" id="{48047856-1027-3728-CE3C-1F5150271DA4}"/>
                </a:ext>
              </a:extLst>
            </p:cNvPr>
            <p:cNvSpPr/>
            <p:nvPr/>
          </p:nvSpPr>
          <p:spPr>
            <a:xfrm>
              <a:off x="4448200" y="2776125"/>
              <a:ext cx="4450" cy="3125"/>
            </a:xfrm>
            <a:custGeom>
              <a:avLst/>
              <a:gdLst/>
              <a:ahLst/>
              <a:cxnLst/>
              <a:rect l="l" t="t" r="r" b="b"/>
              <a:pathLst>
                <a:path w="178" h="125" extrusionOk="0">
                  <a:moveTo>
                    <a:pt x="91" y="0"/>
                  </a:moveTo>
                  <a:cubicBezTo>
                    <a:pt x="81" y="0"/>
                    <a:pt x="72" y="2"/>
                    <a:pt x="65" y="7"/>
                  </a:cubicBezTo>
                  <a:lnTo>
                    <a:pt x="61" y="20"/>
                  </a:lnTo>
                  <a:lnTo>
                    <a:pt x="45" y="77"/>
                  </a:lnTo>
                  <a:cubicBezTo>
                    <a:pt x="36" y="75"/>
                    <a:pt x="29" y="74"/>
                    <a:pt x="23" y="74"/>
                  </a:cubicBezTo>
                  <a:cubicBezTo>
                    <a:pt x="0" y="74"/>
                    <a:pt x="20" y="94"/>
                    <a:pt x="76" y="125"/>
                  </a:cubicBezTo>
                  <a:lnTo>
                    <a:pt x="134" y="94"/>
                  </a:lnTo>
                  <a:cubicBezTo>
                    <a:pt x="153" y="84"/>
                    <a:pt x="177" y="55"/>
                    <a:pt x="172" y="48"/>
                  </a:cubicBezTo>
                  <a:lnTo>
                    <a:pt x="157" y="23"/>
                  </a:lnTo>
                  <a:cubicBezTo>
                    <a:pt x="137" y="9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63" name="Google Shape;669;p44">
              <a:extLst>
                <a:ext uri="{FF2B5EF4-FFF2-40B4-BE49-F238E27FC236}">
                  <a16:creationId xmlns:a16="http://schemas.microsoft.com/office/drawing/2014/main" id="{696F94AB-12B6-10D1-B279-DDF9EE9FF41A}"/>
                </a:ext>
              </a:extLst>
            </p:cNvPr>
            <p:cNvSpPr/>
            <p:nvPr/>
          </p:nvSpPr>
          <p:spPr>
            <a:xfrm>
              <a:off x="4438425" y="2776450"/>
              <a:ext cx="5600" cy="3025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56" y="0"/>
                  </a:moveTo>
                  <a:cubicBezTo>
                    <a:pt x="151" y="0"/>
                    <a:pt x="145" y="1"/>
                    <a:pt x="140" y="2"/>
                  </a:cubicBezTo>
                  <a:lnTo>
                    <a:pt x="89" y="14"/>
                  </a:lnTo>
                  <a:cubicBezTo>
                    <a:pt x="35" y="33"/>
                    <a:pt x="0" y="74"/>
                    <a:pt x="9" y="105"/>
                  </a:cubicBezTo>
                  <a:cubicBezTo>
                    <a:pt x="13" y="116"/>
                    <a:pt x="29" y="120"/>
                    <a:pt x="50" y="120"/>
                  </a:cubicBezTo>
                  <a:cubicBezTo>
                    <a:pt x="88" y="120"/>
                    <a:pt x="139" y="105"/>
                    <a:pt x="147" y="87"/>
                  </a:cubicBezTo>
                  <a:cubicBezTo>
                    <a:pt x="157" y="63"/>
                    <a:pt x="180" y="51"/>
                    <a:pt x="191" y="51"/>
                  </a:cubicBezTo>
                  <a:cubicBezTo>
                    <a:pt x="193" y="51"/>
                    <a:pt x="194" y="52"/>
                    <a:pt x="195" y="52"/>
                  </a:cubicBezTo>
                  <a:cubicBezTo>
                    <a:pt x="198" y="53"/>
                    <a:pt x="200" y="54"/>
                    <a:pt x="202" y="54"/>
                  </a:cubicBezTo>
                  <a:cubicBezTo>
                    <a:pt x="209" y="54"/>
                    <a:pt x="217" y="50"/>
                    <a:pt x="223" y="43"/>
                  </a:cubicBezTo>
                  <a:lnTo>
                    <a:pt x="223" y="35"/>
                  </a:lnTo>
                  <a:cubicBezTo>
                    <a:pt x="223" y="26"/>
                    <a:pt x="218" y="10"/>
                    <a:pt x="212" y="9"/>
                  </a:cubicBezTo>
                  <a:cubicBezTo>
                    <a:pt x="194" y="5"/>
                    <a:pt x="174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8" name="Google Shape;670;p44">
              <a:extLst>
                <a:ext uri="{FF2B5EF4-FFF2-40B4-BE49-F238E27FC236}">
                  <a16:creationId xmlns:a16="http://schemas.microsoft.com/office/drawing/2014/main" id="{8AA46794-D816-4025-75AD-BFCA27AD1BE8}"/>
                </a:ext>
              </a:extLst>
            </p:cNvPr>
            <p:cNvSpPr/>
            <p:nvPr/>
          </p:nvSpPr>
          <p:spPr>
            <a:xfrm>
              <a:off x="4419675" y="2778150"/>
              <a:ext cx="5100" cy="2450"/>
            </a:xfrm>
            <a:custGeom>
              <a:avLst/>
              <a:gdLst/>
              <a:ahLst/>
              <a:cxnLst/>
              <a:rect l="l" t="t" r="r" b="b"/>
              <a:pathLst>
                <a:path w="204" h="98" extrusionOk="0">
                  <a:moveTo>
                    <a:pt x="39" y="1"/>
                  </a:moveTo>
                  <a:cubicBezTo>
                    <a:pt x="3" y="24"/>
                    <a:pt x="1" y="60"/>
                    <a:pt x="32" y="80"/>
                  </a:cubicBezTo>
                  <a:cubicBezTo>
                    <a:pt x="47" y="90"/>
                    <a:pt x="78" y="98"/>
                    <a:pt x="108" y="98"/>
                  </a:cubicBezTo>
                  <a:cubicBezTo>
                    <a:pt x="141" y="98"/>
                    <a:pt x="172" y="89"/>
                    <a:pt x="183" y="62"/>
                  </a:cubicBezTo>
                  <a:lnTo>
                    <a:pt x="202" y="18"/>
                  </a:lnTo>
                  <a:lnTo>
                    <a:pt x="203" y="14"/>
                  </a:lnTo>
                  <a:cubicBezTo>
                    <a:pt x="202" y="13"/>
                    <a:pt x="200" y="13"/>
                    <a:pt x="197" y="13"/>
                  </a:cubicBezTo>
                  <a:cubicBezTo>
                    <a:pt x="183" y="13"/>
                    <a:pt x="150" y="21"/>
                    <a:pt x="114" y="33"/>
                  </a:cubicBezTo>
                  <a:lnTo>
                    <a:pt x="89" y="22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09" name="Google Shape;671;p44">
              <a:extLst>
                <a:ext uri="{FF2B5EF4-FFF2-40B4-BE49-F238E27FC236}">
                  <a16:creationId xmlns:a16="http://schemas.microsoft.com/office/drawing/2014/main" id="{18300836-6911-443C-7CAC-5AE2422AAC84}"/>
                </a:ext>
              </a:extLst>
            </p:cNvPr>
            <p:cNvSpPr/>
            <p:nvPr/>
          </p:nvSpPr>
          <p:spPr>
            <a:xfrm>
              <a:off x="4760575" y="289647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59" y="1"/>
                  </a:moveTo>
                  <a:cubicBezTo>
                    <a:pt x="58" y="1"/>
                    <a:pt x="57" y="1"/>
                    <a:pt x="57" y="1"/>
                  </a:cubicBezTo>
                  <a:lnTo>
                    <a:pt x="41" y="9"/>
                  </a:lnTo>
                  <a:lnTo>
                    <a:pt x="28" y="14"/>
                  </a:lnTo>
                  <a:cubicBezTo>
                    <a:pt x="0" y="22"/>
                    <a:pt x="58" y="40"/>
                    <a:pt x="83" y="43"/>
                  </a:cubicBezTo>
                  <a:cubicBezTo>
                    <a:pt x="109" y="46"/>
                    <a:pt x="27" y="131"/>
                    <a:pt x="63" y="154"/>
                  </a:cubicBezTo>
                  <a:cubicBezTo>
                    <a:pt x="76" y="161"/>
                    <a:pt x="90" y="165"/>
                    <a:pt x="104" y="165"/>
                  </a:cubicBezTo>
                  <a:cubicBezTo>
                    <a:pt x="129" y="165"/>
                    <a:pt x="153" y="153"/>
                    <a:pt x="167" y="130"/>
                  </a:cubicBezTo>
                  <a:cubicBezTo>
                    <a:pt x="187" y="97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0" name="Google Shape;672;p44">
              <a:extLst>
                <a:ext uri="{FF2B5EF4-FFF2-40B4-BE49-F238E27FC236}">
                  <a16:creationId xmlns:a16="http://schemas.microsoft.com/office/drawing/2014/main" id="{47C90C10-2D68-40E2-1D92-2ADE326E6C66}"/>
                </a:ext>
              </a:extLst>
            </p:cNvPr>
            <p:cNvSpPr/>
            <p:nvPr/>
          </p:nvSpPr>
          <p:spPr>
            <a:xfrm>
              <a:off x="4403975" y="2864825"/>
              <a:ext cx="6825" cy="3000"/>
            </a:xfrm>
            <a:custGeom>
              <a:avLst/>
              <a:gdLst/>
              <a:ahLst/>
              <a:cxnLst/>
              <a:rect l="l" t="t" r="r" b="b"/>
              <a:pathLst>
                <a:path w="273" h="120" extrusionOk="0">
                  <a:moveTo>
                    <a:pt x="91" y="0"/>
                  </a:moveTo>
                  <a:cubicBezTo>
                    <a:pt x="31" y="0"/>
                    <a:pt x="0" y="15"/>
                    <a:pt x="18" y="38"/>
                  </a:cubicBezTo>
                  <a:lnTo>
                    <a:pt x="39" y="47"/>
                  </a:lnTo>
                  <a:cubicBezTo>
                    <a:pt x="89" y="72"/>
                    <a:pt x="141" y="92"/>
                    <a:pt x="194" y="113"/>
                  </a:cubicBezTo>
                  <a:cubicBezTo>
                    <a:pt x="202" y="115"/>
                    <a:pt x="214" y="119"/>
                    <a:pt x="222" y="119"/>
                  </a:cubicBezTo>
                  <a:cubicBezTo>
                    <a:pt x="224" y="119"/>
                    <a:pt x="226" y="119"/>
                    <a:pt x="228" y="118"/>
                  </a:cubicBezTo>
                  <a:cubicBezTo>
                    <a:pt x="240" y="110"/>
                    <a:pt x="249" y="99"/>
                    <a:pt x="257" y="87"/>
                  </a:cubicBezTo>
                  <a:lnTo>
                    <a:pt x="269" y="69"/>
                  </a:lnTo>
                  <a:cubicBezTo>
                    <a:pt x="272" y="60"/>
                    <a:pt x="270" y="56"/>
                    <a:pt x="262" y="56"/>
                  </a:cubicBezTo>
                  <a:cubicBezTo>
                    <a:pt x="252" y="56"/>
                    <a:pt x="233" y="63"/>
                    <a:pt x="209" y="78"/>
                  </a:cubicBezTo>
                  <a:lnTo>
                    <a:pt x="158" y="29"/>
                  </a:lnTo>
                  <a:lnTo>
                    <a:pt x="130" y="2"/>
                  </a:lnTo>
                  <a:cubicBezTo>
                    <a:pt x="116" y="1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1" name="Google Shape;673;p44">
              <a:extLst>
                <a:ext uri="{FF2B5EF4-FFF2-40B4-BE49-F238E27FC236}">
                  <a16:creationId xmlns:a16="http://schemas.microsoft.com/office/drawing/2014/main" id="{ECFC0FE1-138B-48F1-FA6B-3A4D6A64E984}"/>
                </a:ext>
              </a:extLst>
            </p:cNvPr>
            <p:cNvSpPr/>
            <p:nvPr/>
          </p:nvSpPr>
          <p:spPr>
            <a:xfrm>
              <a:off x="4361250" y="2891100"/>
              <a:ext cx="5425" cy="3150"/>
            </a:xfrm>
            <a:custGeom>
              <a:avLst/>
              <a:gdLst/>
              <a:ahLst/>
              <a:cxnLst/>
              <a:rect l="l" t="t" r="r" b="b"/>
              <a:pathLst>
                <a:path w="217" h="126" extrusionOk="0">
                  <a:moveTo>
                    <a:pt x="28" y="1"/>
                  </a:moveTo>
                  <a:cubicBezTo>
                    <a:pt x="16" y="1"/>
                    <a:pt x="6" y="3"/>
                    <a:pt x="0" y="9"/>
                  </a:cubicBezTo>
                  <a:lnTo>
                    <a:pt x="83" y="35"/>
                  </a:lnTo>
                  <a:cubicBezTo>
                    <a:pt x="99" y="41"/>
                    <a:pt x="122" y="51"/>
                    <a:pt x="122" y="59"/>
                  </a:cubicBezTo>
                  <a:lnTo>
                    <a:pt x="124" y="126"/>
                  </a:lnTo>
                  <a:cubicBezTo>
                    <a:pt x="176" y="112"/>
                    <a:pt x="216" y="85"/>
                    <a:pt x="211" y="67"/>
                  </a:cubicBezTo>
                  <a:cubicBezTo>
                    <a:pt x="207" y="53"/>
                    <a:pt x="8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2" name="Google Shape;674;p44">
              <a:extLst>
                <a:ext uri="{FF2B5EF4-FFF2-40B4-BE49-F238E27FC236}">
                  <a16:creationId xmlns:a16="http://schemas.microsoft.com/office/drawing/2014/main" id="{20AB6EC5-021D-58DE-9838-331624BB79CE}"/>
                </a:ext>
              </a:extLst>
            </p:cNvPr>
            <p:cNvSpPr/>
            <p:nvPr/>
          </p:nvSpPr>
          <p:spPr>
            <a:xfrm>
              <a:off x="4559500" y="2899650"/>
              <a:ext cx="4925" cy="3675"/>
            </a:xfrm>
            <a:custGeom>
              <a:avLst/>
              <a:gdLst/>
              <a:ahLst/>
              <a:cxnLst/>
              <a:rect l="l" t="t" r="r" b="b"/>
              <a:pathLst>
                <a:path w="197" h="147" extrusionOk="0">
                  <a:moveTo>
                    <a:pt x="98" y="6"/>
                  </a:moveTo>
                  <a:cubicBezTo>
                    <a:pt x="96" y="6"/>
                    <a:pt x="95" y="6"/>
                    <a:pt x="93" y="6"/>
                  </a:cubicBezTo>
                  <a:cubicBezTo>
                    <a:pt x="54" y="7"/>
                    <a:pt x="15" y="1"/>
                    <a:pt x="20" y="51"/>
                  </a:cubicBezTo>
                  <a:lnTo>
                    <a:pt x="21" y="60"/>
                  </a:lnTo>
                  <a:cubicBezTo>
                    <a:pt x="1" y="75"/>
                    <a:pt x="20" y="93"/>
                    <a:pt x="64" y="103"/>
                  </a:cubicBezTo>
                  <a:lnTo>
                    <a:pt x="100" y="119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6" y="57"/>
                  </a:lnTo>
                  <a:cubicBezTo>
                    <a:pt x="139" y="33"/>
                    <a:pt x="141" y="6"/>
                    <a:pt x="98" y="6"/>
                  </a:cubicBezTo>
                  <a:close/>
                  <a:moveTo>
                    <a:pt x="181" y="126"/>
                  </a:moveTo>
                  <a:cubicBezTo>
                    <a:pt x="172" y="126"/>
                    <a:pt x="156" y="129"/>
                    <a:pt x="134" y="134"/>
                  </a:cubicBezTo>
                  <a:lnTo>
                    <a:pt x="134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cubicBezTo>
                    <a:pt x="132" y="134"/>
                    <a:pt x="133" y="134"/>
                    <a:pt x="134" y="134"/>
                  </a:cubicBezTo>
                  <a:lnTo>
                    <a:pt x="134" y="134"/>
                  </a:lnTo>
                  <a:lnTo>
                    <a:pt x="165" y="147"/>
                  </a:lnTo>
                  <a:cubicBezTo>
                    <a:pt x="192" y="133"/>
                    <a:pt x="196" y="126"/>
                    <a:pt x="18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3" name="Google Shape;675;p44">
              <a:extLst>
                <a:ext uri="{FF2B5EF4-FFF2-40B4-BE49-F238E27FC236}">
                  <a16:creationId xmlns:a16="http://schemas.microsoft.com/office/drawing/2014/main" id="{B5357B4B-B819-07B2-6CCF-318937B9AF87}"/>
                </a:ext>
              </a:extLst>
            </p:cNvPr>
            <p:cNvSpPr/>
            <p:nvPr/>
          </p:nvSpPr>
          <p:spPr>
            <a:xfrm>
              <a:off x="4376900" y="2860100"/>
              <a:ext cx="4325" cy="3875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24" y="1"/>
                  </a:moveTo>
                  <a:cubicBezTo>
                    <a:pt x="95" y="1"/>
                    <a:pt x="96" y="35"/>
                    <a:pt x="126" y="76"/>
                  </a:cubicBezTo>
                  <a:lnTo>
                    <a:pt x="64" y="88"/>
                  </a:lnTo>
                  <a:cubicBezTo>
                    <a:pt x="62" y="89"/>
                    <a:pt x="59" y="89"/>
                    <a:pt x="57" y="89"/>
                  </a:cubicBezTo>
                  <a:cubicBezTo>
                    <a:pt x="50" y="89"/>
                    <a:pt x="43" y="87"/>
                    <a:pt x="36" y="87"/>
                  </a:cubicBezTo>
                  <a:cubicBezTo>
                    <a:pt x="33" y="87"/>
                    <a:pt x="29" y="88"/>
                    <a:pt x="27" y="89"/>
                  </a:cubicBezTo>
                  <a:cubicBezTo>
                    <a:pt x="14" y="97"/>
                    <a:pt x="0" y="112"/>
                    <a:pt x="0" y="122"/>
                  </a:cubicBezTo>
                  <a:cubicBezTo>
                    <a:pt x="0" y="132"/>
                    <a:pt x="18" y="149"/>
                    <a:pt x="29" y="150"/>
                  </a:cubicBezTo>
                  <a:lnTo>
                    <a:pt x="65" y="154"/>
                  </a:lnTo>
                  <a:cubicBezTo>
                    <a:pt x="98" y="153"/>
                    <a:pt x="137" y="128"/>
                    <a:pt x="155" y="100"/>
                  </a:cubicBezTo>
                  <a:cubicBezTo>
                    <a:pt x="173" y="72"/>
                    <a:pt x="149" y="2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4" name="Google Shape;676;p44">
              <a:extLst>
                <a:ext uri="{FF2B5EF4-FFF2-40B4-BE49-F238E27FC236}">
                  <a16:creationId xmlns:a16="http://schemas.microsoft.com/office/drawing/2014/main" id="{39B433B3-4DD5-4714-56A4-66F4F6D938C0}"/>
                </a:ext>
              </a:extLst>
            </p:cNvPr>
            <p:cNvSpPr/>
            <p:nvPr/>
          </p:nvSpPr>
          <p:spPr>
            <a:xfrm>
              <a:off x="4069950" y="2853600"/>
              <a:ext cx="2750" cy="3825"/>
            </a:xfrm>
            <a:custGeom>
              <a:avLst/>
              <a:gdLst/>
              <a:ahLst/>
              <a:cxnLst/>
              <a:rect l="l" t="t" r="r" b="b"/>
              <a:pathLst>
                <a:path w="110" h="153" extrusionOk="0">
                  <a:moveTo>
                    <a:pt x="9" y="1"/>
                  </a:moveTo>
                  <a:cubicBezTo>
                    <a:pt x="4" y="1"/>
                    <a:pt x="1" y="7"/>
                    <a:pt x="1" y="20"/>
                  </a:cubicBezTo>
                  <a:cubicBezTo>
                    <a:pt x="1" y="50"/>
                    <a:pt x="67" y="144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110" y="152"/>
                    <a:pt x="62" y="69"/>
                    <a:pt x="42" y="34"/>
                  </a:cubicBezTo>
                  <a:cubicBezTo>
                    <a:pt x="28" y="12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5" name="Google Shape;677;p44">
              <a:extLst>
                <a:ext uri="{FF2B5EF4-FFF2-40B4-BE49-F238E27FC236}">
                  <a16:creationId xmlns:a16="http://schemas.microsoft.com/office/drawing/2014/main" id="{0245809D-A400-000D-B738-5357D1A61523}"/>
                </a:ext>
              </a:extLst>
            </p:cNvPr>
            <p:cNvSpPr/>
            <p:nvPr/>
          </p:nvSpPr>
          <p:spPr>
            <a:xfrm>
              <a:off x="4254550" y="2867775"/>
              <a:ext cx="4325" cy="3975"/>
            </a:xfrm>
            <a:custGeom>
              <a:avLst/>
              <a:gdLst/>
              <a:ahLst/>
              <a:cxnLst/>
              <a:rect l="l" t="t" r="r" b="b"/>
              <a:pathLst>
                <a:path w="173" h="159" extrusionOk="0">
                  <a:moveTo>
                    <a:pt x="54" y="0"/>
                  </a:moveTo>
                  <a:cubicBezTo>
                    <a:pt x="29" y="0"/>
                    <a:pt x="1" y="31"/>
                    <a:pt x="20" y="45"/>
                  </a:cubicBezTo>
                  <a:cubicBezTo>
                    <a:pt x="63" y="76"/>
                    <a:pt x="38" y="93"/>
                    <a:pt x="19" y="116"/>
                  </a:cubicBezTo>
                  <a:cubicBezTo>
                    <a:pt x="13" y="125"/>
                    <a:pt x="25" y="145"/>
                    <a:pt x="35" y="155"/>
                  </a:cubicBezTo>
                  <a:cubicBezTo>
                    <a:pt x="37" y="158"/>
                    <a:pt x="44" y="158"/>
                    <a:pt x="51" y="158"/>
                  </a:cubicBezTo>
                  <a:cubicBezTo>
                    <a:pt x="60" y="158"/>
                    <a:pt x="70" y="157"/>
                    <a:pt x="70" y="156"/>
                  </a:cubicBezTo>
                  <a:lnTo>
                    <a:pt x="83" y="96"/>
                  </a:lnTo>
                  <a:cubicBezTo>
                    <a:pt x="161" y="85"/>
                    <a:pt x="173" y="53"/>
                    <a:pt x="112" y="22"/>
                  </a:cubicBezTo>
                  <a:lnTo>
                    <a:pt x="65" y="2"/>
                  </a:lnTo>
                  <a:cubicBezTo>
                    <a:pt x="62" y="1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6" name="Google Shape;678;p44">
              <a:extLst>
                <a:ext uri="{FF2B5EF4-FFF2-40B4-BE49-F238E27FC236}">
                  <a16:creationId xmlns:a16="http://schemas.microsoft.com/office/drawing/2014/main" id="{80FB2BD8-9EE6-CB7E-C4A7-04EFA5A60C61}"/>
                </a:ext>
              </a:extLst>
            </p:cNvPr>
            <p:cNvSpPr/>
            <p:nvPr/>
          </p:nvSpPr>
          <p:spPr>
            <a:xfrm>
              <a:off x="4536550" y="2783475"/>
              <a:ext cx="4700" cy="2475"/>
            </a:xfrm>
            <a:custGeom>
              <a:avLst/>
              <a:gdLst/>
              <a:ahLst/>
              <a:cxnLst/>
              <a:rect l="l" t="t" r="r" b="b"/>
              <a:pathLst>
                <a:path w="188" h="99" extrusionOk="0">
                  <a:moveTo>
                    <a:pt x="39" y="1"/>
                  </a:moveTo>
                  <a:cubicBezTo>
                    <a:pt x="6" y="1"/>
                    <a:pt x="1" y="26"/>
                    <a:pt x="28" y="60"/>
                  </a:cubicBezTo>
                  <a:lnTo>
                    <a:pt x="59" y="95"/>
                  </a:lnTo>
                  <a:cubicBezTo>
                    <a:pt x="61" y="98"/>
                    <a:pt x="67" y="99"/>
                    <a:pt x="73" y="99"/>
                  </a:cubicBezTo>
                  <a:cubicBezTo>
                    <a:pt x="81" y="99"/>
                    <a:pt x="90" y="97"/>
                    <a:pt x="95" y="95"/>
                  </a:cubicBezTo>
                  <a:lnTo>
                    <a:pt x="155" y="73"/>
                  </a:lnTo>
                  <a:cubicBezTo>
                    <a:pt x="188" y="18"/>
                    <a:pt x="95" y="8"/>
                    <a:pt x="51" y="2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7" name="Google Shape;679;p44">
              <a:extLst>
                <a:ext uri="{FF2B5EF4-FFF2-40B4-BE49-F238E27FC236}">
                  <a16:creationId xmlns:a16="http://schemas.microsoft.com/office/drawing/2014/main" id="{914BEC3E-EFAD-FBD5-E3A8-9A7507C1DE8E}"/>
                </a:ext>
              </a:extLst>
            </p:cNvPr>
            <p:cNvSpPr/>
            <p:nvPr/>
          </p:nvSpPr>
          <p:spPr>
            <a:xfrm>
              <a:off x="4951600" y="2832475"/>
              <a:ext cx="5500" cy="2600"/>
            </a:xfrm>
            <a:custGeom>
              <a:avLst/>
              <a:gdLst/>
              <a:ahLst/>
              <a:cxnLst/>
              <a:rect l="l" t="t" r="r" b="b"/>
              <a:pathLst>
                <a:path w="220" h="104" extrusionOk="0">
                  <a:moveTo>
                    <a:pt x="190" y="0"/>
                  </a:moveTo>
                  <a:cubicBezTo>
                    <a:pt x="183" y="0"/>
                    <a:pt x="174" y="2"/>
                    <a:pt x="162" y="5"/>
                  </a:cubicBezTo>
                  <a:lnTo>
                    <a:pt x="131" y="7"/>
                  </a:lnTo>
                  <a:lnTo>
                    <a:pt x="89" y="11"/>
                  </a:lnTo>
                  <a:cubicBezTo>
                    <a:pt x="87" y="11"/>
                    <a:pt x="85" y="11"/>
                    <a:pt x="83" y="11"/>
                  </a:cubicBezTo>
                  <a:cubicBezTo>
                    <a:pt x="30" y="11"/>
                    <a:pt x="1" y="23"/>
                    <a:pt x="19" y="40"/>
                  </a:cubicBezTo>
                  <a:lnTo>
                    <a:pt x="27" y="51"/>
                  </a:lnTo>
                  <a:cubicBezTo>
                    <a:pt x="51" y="86"/>
                    <a:pt x="76" y="104"/>
                    <a:pt x="102" y="104"/>
                  </a:cubicBezTo>
                  <a:cubicBezTo>
                    <a:pt x="115" y="104"/>
                    <a:pt x="129" y="99"/>
                    <a:pt x="144" y="88"/>
                  </a:cubicBezTo>
                  <a:lnTo>
                    <a:pt x="179" y="63"/>
                  </a:lnTo>
                  <a:cubicBezTo>
                    <a:pt x="216" y="25"/>
                    <a:pt x="219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8" name="Google Shape;680;p44">
              <a:extLst>
                <a:ext uri="{FF2B5EF4-FFF2-40B4-BE49-F238E27FC236}">
                  <a16:creationId xmlns:a16="http://schemas.microsoft.com/office/drawing/2014/main" id="{6A699556-BC41-D2AB-3268-333774AD7D2A}"/>
                </a:ext>
              </a:extLst>
            </p:cNvPr>
            <p:cNvSpPr/>
            <p:nvPr/>
          </p:nvSpPr>
          <p:spPr>
            <a:xfrm>
              <a:off x="4749450" y="2898050"/>
              <a:ext cx="4100" cy="2950"/>
            </a:xfrm>
            <a:custGeom>
              <a:avLst/>
              <a:gdLst/>
              <a:ahLst/>
              <a:cxnLst/>
              <a:rect l="l" t="t" r="r" b="b"/>
              <a:pathLst>
                <a:path w="164" h="118" extrusionOk="0">
                  <a:moveTo>
                    <a:pt x="78" y="1"/>
                  </a:moveTo>
                  <a:cubicBezTo>
                    <a:pt x="53" y="1"/>
                    <a:pt x="29" y="12"/>
                    <a:pt x="20" y="24"/>
                  </a:cubicBezTo>
                  <a:cubicBezTo>
                    <a:pt x="0" y="46"/>
                    <a:pt x="20" y="81"/>
                    <a:pt x="62" y="103"/>
                  </a:cubicBezTo>
                  <a:lnTo>
                    <a:pt x="101" y="116"/>
                  </a:lnTo>
                  <a:cubicBezTo>
                    <a:pt x="103" y="117"/>
                    <a:pt x="106" y="118"/>
                    <a:pt x="110" y="118"/>
                  </a:cubicBezTo>
                  <a:cubicBezTo>
                    <a:pt x="123" y="118"/>
                    <a:pt x="141" y="110"/>
                    <a:pt x="152" y="104"/>
                  </a:cubicBezTo>
                  <a:cubicBezTo>
                    <a:pt x="159" y="101"/>
                    <a:pt x="164" y="81"/>
                    <a:pt x="158" y="73"/>
                  </a:cubicBezTo>
                  <a:lnTo>
                    <a:pt x="134" y="30"/>
                  </a:lnTo>
                  <a:cubicBezTo>
                    <a:pt x="121" y="9"/>
                    <a:pt x="9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19" name="Google Shape;681;p44">
              <a:extLst>
                <a:ext uri="{FF2B5EF4-FFF2-40B4-BE49-F238E27FC236}">
                  <a16:creationId xmlns:a16="http://schemas.microsoft.com/office/drawing/2014/main" id="{8E47D992-F87D-9964-569F-3E0A0C66CE0B}"/>
                </a:ext>
              </a:extLst>
            </p:cNvPr>
            <p:cNvSpPr/>
            <p:nvPr/>
          </p:nvSpPr>
          <p:spPr>
            <a:xfrm>
              <a:off x="4427950" y="2888200"/>
              <a:ext cx="5550" cy="3025"/>
            </a:xfrm>
            <a:custGeom>
              <a:avLst/>
              <a:gdLst/>
              <a:ahLst/>
              <a:cxnLst/>
              <a:rect l="l" t="t" r="r" b="b"/>
              <a:pathLst>
                <a:path w="222" h="121" extrusionOk="0">
                  <a:moveTo>
                    <a:pt x="57" y="0"/>
                  </a:moveTo>
                  <a:cubicBezTo>
                    <a:pt x="48" y="0"/>
                    <a:pt x="39" y="1"/>
                    <a:pt x="33" y="1"/>
                  </a:cubicBezTo>
                  <a:cubicBezTo>
                    <a:pt x="1" y="3"/>
                    <a:pt x="14" y="69"/>
                    <a:pt x="25" y="87"/>
                  </a:cubicBezTo>
                  <a:cubicBezTo>
                    <a:pt x="36" y="105"/>
                    <a:pt x="92" y="121"/>
                    <a:pt x="149" y="121"/>
                  </a:cubicBezTo>
                  <a:lnTo>
                    <a:pt x="199" y="120"/>
                  </a:lnTo>
                  <a:lnTo>
                    <a:pt x="203" y="120"/>
                  </a:lnTo>
                  <a:cubicBezTo>
                    <a:pt x="208" y="114"/>
                    <a:pt x="217" y="99"/>
                    <a:pt x="222" y="87"/>
                  </a:cubicBezTo>
                  <a:lnTo>
                    <a:pt x="217" y="81"/>
                  </a:lnTo>
                  <a:cubicBezTo>
                    <a:pt x="212" y="75"/>
                    <a:pt x="198" y="70"/>
                    <a:pt x="187" y="70"/>
                  </a:cubicBezTo>
                  <a:cubicBezTo>
                    <a:pt x="186" y="70"/>
                    <a:pt x="186" y="70"/>
                    <a:pt x="185" y="70"/>
                  </a:cubicBezTo>
                  <a:lnTo>
                    <a:pt x="148" y="75"/>
                  </a:lnTo>
                  <a:cubicBezTo>
                    <a:pt x="127" y="80"/>
                    <a:pt x="107" y="82"/>
                    <a:pt x="92" y="82"/>
                  </a:cubicBezTo>
                  <a:cubicBezTo>
                    <a:pt x="77" y="82"/>
                    <a:pt x="67" y="80"/>
                    <a:pt x="66" y="79"/>
                  </a:cubicBezTo>
                  <a:cubicBezTo>
                    <a:pt x="65" y="74"/>
                    <a:pt x="106" y="47"/>
                    <a:pt x="122" y="36"/>
                  </a:cubicBezTo>
                  <a:cubicBezTo>
                    <a:pt x="137" y="25"/>
                    <a:pt x="149" y="14"/>
                    <a:pt x="148" y="9"/>
                  </a:cubicBezTo>
                  <a:cubicBezTo>
                    <a:pt x="145" y="5"/>
                    <a:pt x="9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0" name="Google Shape;682;p44">
              <a:extLst>
                <a:ext uri="{FF2B5EF4-FFF2-40B4-BE49-F238E27FC236}">
                  <a16:creationId xmlns:a16="http://schemas.microsoft.com/office/drawing/2014/main" id="{20B8D950-C110-A646-D85B-7A2CC24D1400}"/>
                </a:ext>
              </a:extLst>
            </p:cNvPr>
            <p:cNvSpPr/>
            <p:nvPr/>
          </p:nvSpPr>
          <p:spPr>
            <a:xfrm>
              <a:off x="4389400" y="287807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73" y="0"/>
                  </a:moveTo>
                  <a:cubicBezTo>
                    <a:pt x="159" y="0"/>
                    <a:pt x="147" y="8"/>
                    <a:pt x="140" y="22"/>
                  </a:cubicBezTo>
                  <a:lnTo>
                    <a:pt x="124" y="23"/>
                  </a:lnTo>
                  <a:lnTo>
                    <a:pt x="1" y="33"/>
                  </a:lnTo>
                  <a:cubicBezTo>
                    <a:pt x="61" y="64"/>
                    <a:pt x="148" y="92"/>
                    <a:pt x="192" y="95"/>
                  </a:cubicBezTo>
                  <a:lnTo>
                    <a:pt x="197" y="140"/>
                  </a:lnTo>
                  <a:cubicBezTo>
                    <a:pt x="197" y="144"/>
                    <a:pt x="230" y="149"/>
                    <a:pt x="246" y="149"/>
                  </a:cubicBezTo>
                  <a:cubicBezTo>
                    <a:pt x="253" y="149"/>
                    <a:pt x="266" y="134"/>
                    <a:pt x="264" y="126"/>
                  </a:cubicBezTo>
                  <a:cubicBezTo>
                    <a:pt x="260" y="103"/>
                    <a:pt x="258" y="77"/>
                    <a:pt x="243" y="57"/>
                  </a:cubicBezTo>
                  <a:lnTo>
                    <a:pt x="222" y="25"/>
                  </a:lnTo>
                  <a:cubicBezTo>
                    <a:pt x="206" y="9"/>
                    <a:pt x="188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1" name="Google Shape;683;p44">
              <a:extLst>
                <a:ext uri="{FF2B5EF4-FFF2-40B4-BE49-F238E27FC236}">
                  <a16:creationId xmlns:a16="http://schemas.microsoft.com/office/drawing/2014/main" id="{264D9261-E0AB-8C2E-9953-B44C3707D519}"/>
                </a:ext>
              </a:extLst>
            </p:cNvPr>
            <p:cNvSpPr/>
            <p:nvPr/>
          </p:nvSpPr>
          <p:spPr>
            <a:xfrm>
              <a:off x="4763100" y="2777075"/>
              <a:ext cx="5150" cy="2625"/>
            </a:xfrm>
            <a:custGeom>
              <a:avLst/>
              <a:gdLst/>
              <a:ahLst/>
              <a:cxnLst/>
              <a:rect l="l" t="t" r="r" b="b"/>
              <a:pathLst>
                <a:path w="206" h="105" extrusionOk="0">
                  <a:moveTo>
                    <a:pt x="33" y="1"/>
                  </a:moveTo>
                  <a:cubicBezTo>
                    <a:pt x="0" y="1"/>
                    <a:pt x="11" y="64"/>
                    <a:pt x="40" y="82"/>
                  </a:cubicBezTo>
                  <a:cubicBezTo>
                    <a:pt x="64" y="96"/>
                    <a:pt x="112" y="105"/>
                    <a:pt x="159" y="105"/>
                  </a:cubicBezTo>
                  <a:cubicBezTo>
                    <a:pt x="173" y="105"/>
                    <a:pt x="187" y="104"/>
                    <a:pt x="200" y="102"/>
                  </a:cubicBezTo>
                  <a:lnTo>
                    <a:pt x="206" y="37"/>
                  </a:lnTo>
                  <a:lnTo>
                    <a:pt x="206" y="30"/>
                  </a:lnTo>
                  <a:cubicBezTo>
                    <a:pt x="201" y="28"/>
                    <a:pt x="194" y="26"/>
                    <a:pt x="188" y="26"/>
                  </a:cubicBezTo>
                  <a:cubicBezTo>
                    <a:pt x="174" y="26"/>
                    <a:pt x="157" y="32"/>
                    <a:pt x="145" y="42"/>
                  </a:cubicBezTo>
                  <a:lnTo>
                    <a:pt x="122" y="20"/>
                  </a:lnTo>
                  <a:cubicBezTo>
                    <a:pt x="113" y="11"/>
                    <a:pt x="89" y="12"/>
                    <a:pt x="72" y="8"/>
                  </a:cubicBezTo>
                  <a:lnTo>
                    <a:pt x="41" y="2"/>
                  </a:lnTo>
                  <a:cubicBezTo>
                    <a:pt x="38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2" name="Google Shape;684;p44">
              <a:extLst>
                <a:ext uri="{FF2B5EF4-FFF2-40B4-BE49-F238E27FC236}">
                  <a16:creationId xmlns:a16="http://schemas.microsoft.com/office/drawing/2014/main" id="{97153866-0409-2C90-E702-FB3C988E80A2}"/>
                </a:ext>
              </a:extLst>
            </p:cNvPr>
            <p:cNvSpPr/>
            <p:nvPr/>
          </p:nvSpPr>
          <p:spPr>
            <a:xfrm>
              <a:off x="4684900" y="2898650"/>
              <a:ext cx="3475" cy="3425"/>
            </a:xfrm>
            <a:custGeom>
              <a:avLst/>
              <a:gdLst/>
              <a:ahLst/>
              <a:cxnLst/>
              <a:rect l="l" t="t" r="r" b="b"/>
              <a:pathLst>
                <a:path w="139" h="137" extrusionOk="0">
                  <a:moveTo>
                    <a:pt x="67" y="1"/>
                  </a:moveTo>
                  <a:cubicBezTo>
                    <a:pt x="48" y="1"/>
                    <a:pt x="27" y="25"/>
                    <a:pt x="13" y="61"/>
                  </a:cubicBezTo>
                  <a:cubicBezTo>
                    <a:pt x="0" y="99"/>
                    <a:pt x="21" y="136"/>
                    <a:pt x="33" y="136"/>
                  </a:cubicBezTo>
                  <a:cubicBezTo>
                    <a:pt x="36" y="136"/>
                    <a:pt x="38" y="134"/>
                    <a:pt x="39" y="129"/>
                  </a:cubicBezTo>
                  <a:cubicBezTo>
                    <a:pt x="43" y="104"/>
                    <a:pt x="98" y="74"/>
                    <a:pt x="118" y="72"/>
                  </a:cubicBezTo>
                  <a:cubicBezTo>
                    <a:pt x="139" y="69"/>
                    <a:pt x="101" y="22"/>
                    <a:pt x="80" y="6"/>
                  </a:cubicBezTo>
                  <a:cubicBezTo>
                    <a:pt x="76" y="3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3" name="Google Shape;685;p44">
              <a:extLst>
                <a:ext uri="{FF2B5EF4-FFF2-40B4-BE49-F238E27FC236}">
                  <a16:creationId xmlns:a16="http://schemas.microsoft.com/office/drawing/2014/main" id="{4339CF7D-AA01-5F1A-2F0A-FA148DF24B92}"/>
                </a:ext>
              </a:extLst>
            </p:cNvPr>
            <p:cNvSpPr/>
            <p:nvPr/>
          </p:nvSpPr>
          <p:spPr>
            <a:xfrm>
              <a:off x="4395850" y="2889675"/>
              <a:ext cx="4550" cy="4575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45" y="1"/>
                  </a:moveTo>
                  <a:cubicBezTo>
                    <a:pt x="35" y="1"/>
                    <a:pt x="25" y="2"/>
                    <a:pt x="20" y="5"/>
                  </a:cubicBezTo>
                  <a:cubicBezTo>
                    <a:pt x="10" y="13"/>
                    <a:pt x="1" y="37"/>
                    <a:pt x="7" y="45"/>
                  </a:cubicBezTo>
                  <a:cubicBezTo>
                    <a:pt x="24" y="66"/>
                    <a:pt x="57" y="80"/>
                    <a:pt x="71" y="102"/>
                  </a:cubicBezTo>
                  <a:lnTo>
                    <a:pt x="86" y="127"/>
                  </a:lnTo>
                  <a:cubicBezTo>
                    <a:pt x="88" y="158"/>
                    <a:pt x="144" y="183"/>
                    <a:pt x="163" y="183"/>
                  </a:cubicBezTo>
                  <a:cubicBezTo>
                    <a:pt x="182" y="183"/>
                    <a:pt x="159" y="128"/>
                    <a:pt x="113" y="62"/>
                  </a:cubicBezTo>
                  <a:lnTo>
                    <a:pt x="69" y="6"/>
                  </a:lnTo>
                  <a:cubicBezTo>
                    <a:pt x="66" y="2"/>
                    <a:pt x="56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4" name="Google Shape;686;p44">
              <a:extLst>
                <a:ext uri="{FF2B5EF4-FFF2-40B4-BE49-F238E27FC236}">
                  <a16:creationId xmlns:a16="http://schemas.microsoft.com/office/drawing/2014/main" id="{F6C2EAC7-3262-6AA6-452C-4230B2DAE986}"/>
                </a:ext>
              </a:extLst>
            </p:cNvPr>
            <p:cNvSpPr/>
            <p:nvPr/>
          </p:nvSpPr>
          <p:spPr>
            <a:xfrm>
              <a:off x="4458900" y="2869075"/>
              <a:ext cx="5575" cy="2450"/>
            </a:xfrm>
            <a:custGeom>
              <a:avLst/>
              <a:gdLst/>
              <a:ahLst/>
              <a:cxnLst/>
              <a:rect l="l" t="t" r="r" b="b"/>
              <a:pathLst>
                <a:path w="223" h="98" extrusionOk="0">
                  <a:moveTo>
                    <a:pt x="68" y="1"/>
                  </a:moveTo>
                  <a:cubicBezTo>
                    <a:pt x="35" y="1"/>
                    <a:pt x="7" y="17"/>
                    <a:pt x="0" y="44"/>
                  </a:cubicBezTo>
                  <a:lnTo>
                    <a:pt x="74" y="44"/>
                  </a:lnTo>
                  <a:cubicBezTo>
                    <a:pt x="85" y="59"/>
                    <a:pt x="167" y="90"/>
                    <a:pt x="198" y="97"/>
                  </a:cubicBezTo>
                  <a:cubicBezTo>
                    <a:pt x="199" y="97"/>
                    <a:pt x="200" y="98"/>
                    <a:pt x="201" y="98"/>
                  </a:cubicBezTo>
                  <a:cubicBezTo>
                    <a:pt x="223" y="98"/>
                    <a:pt x="146" y="20"/>
                    <a:pt x="101" y="6"/>
                  </a:cubicBezTo>
                  <a:cubicBezTo>
                    <a:pt x="90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5" name="Google Shape;687;p44">
              <a:extLst>
                <a:ext uri="{FF2B5EF4-FFF2-40B4-BE49-F238E27FC236}">
                  <a16:creationId xmlns:a16="http://schemas.microsoft.com/office/drawing/2014/main" id="{2927F090-D690-77DE-9D26-E0BBE46DB301}"/>
                </a:ext>
              </a:extLst>
            </p:cNvPr>
            <p:cNvSpPr/>
            <p:nvPr/>
          </p:nvSpPr>
          <p:spPr>
            <a:xfrm>
              <a:off x="4310475" y="2773550"/>
              <a:ext cx="4250" cy="2850"/>
            </a:xfrm>
            <a:custGeom>
              <a:avLst/>
              <a:gdLst/>
              <a:ahLst/>
              <a:cxnLst/>
              <a:rect l="l" t="t" r="r" b="b"/>
              <a:pathLst>
                <a:path w="170" h="114" extrusionOk="0">
                  <a:moveTo>
                    <a:pt x="57" y="1"/>
                  </a:moveTo>
                  <a:cubicBezTo>
                    <a:pt x="40" y="1"/>
                    <a:pt x="12" y="27"/>
                    <a:pt x="8" y="44"/>
                  </a:cubicBezTo>
                  <a:lnTo>
                    <a:pt x="1" y="77"/>
                  </a:lnTo>
                  <a:cubicBezTo>
                    <a:pt x="2" y="101"/>
                    <a:pt x="8" y="113"/>
                    <a:pt x="16" y="113"/>
                  </a:cubicBezTo>
                  <a:cubicBezTo>
                    <a:pt x="25" y="113"/>
                    <a:pt x="37" y="99"/>
                    <a:pt x="48" y="71"/>
                  </a:cubicBezTo>
                  <a:lnTo>
                    <a:pt x="121" y="85"/>
                  </a:lnTo>
                  <a:cubicBezTo>
                    <a:pt x="126" y="86"/>
                    <a:pt x="130" y="86"/>
                    <a:pt x="134" y="86"/>
                  </a:cubicBezTo>
                  <a:cubicBezTo>
                    <a:pt x="169" y="86"/>
                    <a:pt x="159" y="52"/>
                    <a:pt x="159" y="31"/>
                  </a:cubicBezTo>
                  <a:lnTo>
                    <a:pt x="159" y="19"/>
                  </a:lnTo>
                  <a:cubicBezTo>
                    <a:pt x="149" y="8"/>
                    <a:pt x="127" y="2"/>
                    <a:pt x="104" y="2"/>
                  </a:cubicBezTo>
                  <a:cubicBezTo>
                    <a:pt x="98" y="2"/>
                    <a:pt x="91" y="2"/>
                    <a:pt x="85" y="3"/>
                  </a:cubicBezTo>
                  <a:lnTo>
                    <a:pt x="58" y="1"/>
                  </a:lnTo>
                  <a:cubicBezTo>
                    <a:pt x="57" y="1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6" name="Google Shape;688;p44">
              <a:extLst>
                <a:ext uri="{FF2B5EF4-FFF2-40B4-BE49-F238E27FC236}">
                  <a16:creationId xmlns:a16="http://schemas.microsoft.com/office/drawing/2014/main" id="{6FF78241-0C86-6E54-66ED-6C01D7051C81}"/>
                </a:ext>
              </a:extLst>
            </p:cNvPr>
            <p:cNvSpPr/>
            <p:nvPr/>
          </p:nvSpPr>
          <p:spPr>
            <a:xfrm>
              <a:off x="4356975" y="2773800"/>
              <a:ext cx="2425" cy="3775"/>
            </a:xfrm>
            <a:custGeom>
              <a:avLst/>
              <a:gdLst/>
              <a:ahLst/>
              <a:cxnLst/>
              <a:rect l="l" t="t" r="r" b="b"/>
              <a:pathLst>
                <a:path w="97" h="151" extrusionOk="0">
                  <a:moveTo>
                    <a:pt x="34" y="1"/>
                  </a:moveTo>
                  <a:cubicBezTo>
                    <a:pt x="8" y="1"/>
                    <a:pt x="9" y="40"/>
                    <a:pt x="19" y="77"/>
                  </a:cubicBezTo>
                  <a:lnTo>
                    <a:pt x="19" y="77"/>
                  </a:lnTo>
                  <a:lnTo>
                    <a:pt x="95" y="34"/>
                  </a:lnTo>
                  <a:cubicBezTo>
                    <a:pt x="96" y="33"/>
                    <a:pt x="90" y="14"/>
                    <a:pt x="84" y="13"/>
                  </a:cubicBezTo>
                  <a:lnTo>
                    <a:pt x="43" y="2"/>
                  </a:lnTo>
                  <a:cubicBezTo>
                    <a:pt x="40" y="1"/>
                    <a:pt x="37" y="1"/>
                    <a:pt x="34" y="1"/>
                  </a:cubicBezTo>
                  <a:close/>
                  <a:moveTo>
                    <a:pt x="19" y="77"/>
                  </a:moveTo>
                  <a:lnTo>
                    <a:pt x="1" y="87"/>
                  </a:lnTo>
                  <a:cubicBezTo>
                    <a:pt x="29" y="128"/>
                    <a:pt x="47" y="150"/>
                    <a:pt x="50" y="150"/>
                  </a:cubicBezTo>
                  <a:cubicBezTo>
                    <a:pt x="51" y="150"/>
                    <a:pt x="48" y="144"/>
                    <a:pt x="40" y="131"/>
                  </a:cubicBezTo>
                  <a:cubicBezTo>
                    <a:pt x="32" y="118"/>
                    <a:pt x="24" y="97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7" name="Google Shape;689;p44">
              <a:extLst>
                <a:ext uri="{FF2B5EF4-FFF2-40B4-BE49-F238E27FC236}">
                  <a16:creationId xmlns:a16="http://schemas.microsoft.com/office/drawing/2014/main" id="{06AF55D5-4D3C-7784-73D4-A3A1BFF6736C}"/>
                </a:ext>
              </a:extLst>
            </p:cNvPr>
            <p:cNvSpPr/>
            <p:nvPr/>
          </p:nvSpPr>
          <p:spPr>
            <a:xfrm>
              <a:off x="4733625" y="2776400"/>
              <a:ext cx="3450" cy="3400"/>
            </a:xfrm>
            <a:custGeom>
              <a:avLst/>
              <a:gdLst/>
              <a:ahLst/>
              <a:cxnLst/>
              <a:rect l="l" t="t" r="r" b="b"/>
              <a:pathLst>
                <a:path w="138" h="136" extrusionOk="0">
                  <a:moveTo>
                    <a:pt x="50" y="1"/>
                  </a:moveTo>
                  <a:cubicBezTo>
                    <a:pt x="32" y="4"/>
                    <a:pt x="22" y="17"/>
                    <a:pt x="30" y="30"/>
                  </a:cubicBezTo>
                  <a:lnTo>
                    <a:pt x="27" y="40"/>
                  </a:lnTo>
                  <a:cubicBezTo>
                    <a:pt x="21" y="66"/>
                    <a:pt x="9" y="90"/>
                    <a:pt x="4" y="116"/>
                  </a:cubicBezTo>
                  <a:lnTo>
                    <a:pt x="1" y="129"/>
                  </a:lnTo>
                  <a:cubicBezTo>
                    <a:pt x="3" y="134"/>
                    <a:pt x="17" y="136"/>
                    <a:pt x="34" y="136"/>
                  </a:cubicBezTo>
                  <a:cubicBezTo>
                    <a:pt x="60" y="136"/>
                    <a:pt x="94" y="132"/>
                    <a:pt x="110" y="127"/>
                  </a:cubicBezTo>
                  <a:cubicBezTo>
                    <a:pt x="138" y="121"/>
                    <a:pt x="128" y="81"/>
                    <a:pt x="88" y="38"/>
                  </a:cubicBezTo>
                  <a:lnTo>
                    <a:pt x="53" y="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28" name="Google Shape;690;p44">
              <a:extLst>
                <a:ext uri="{FF2B5EF4-FFF2-40B4-BE49-F238E27FC236}">
                  <a16:creationId xmlns:a16="http://schemas.microsoft.com/office/drawing/2014/main" id="{D5371A76-4816-6899-C563-413BC943B528}"/>
                </a:ext>
              </a:extLst>
            </p:cNvPr>
            <p:cNvSpPr/>
            <p:nvPr/>
          </p:nvSpPr>
          <p:spPr>
            <a:xfrm>
              <a:off x="4218725" y="2776825"/>
              <a:ext cx="4300" cy="3500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86" y="0"/>
                  </a:moveTo>
                  <a:cubicBezTo>
                    <a:pt x="0" y="17"/>
                    <a:pt x="55" y="79"/>
                    <a:pt x="62" y="115"/>
                  </a:cubicBezTo>
                  <a:cubicBezTo>
                    <a:pt x="65" y="132"/>
                    <a:pt x="77" y="139"/>
                    <a:pt x="93" y="139"/>
                  </a:cubicBezTo>
                  <a:cubicBezTo>
                    <a:pt x="114" y="139"/>
                    <a:pt x="142" y="127"/>
                    <a:pt x="172" y="104"/>
                  </a:cubicBezTo>
                  <a:lnTo>
                    <a:pt x="132" y="5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0" name="Google Shape;691;p44">
              <a:extLst>
                <a:ext uri="{FF2B5EF4-FFF2-40B4-BE49-F238E27FC236}">
                  <a16:creationId xmlns:a16="http://schemas.microsoft.com/office/drawing/2014/main" id="{ECE45699-BFF8-98D1-D5FA-23C82ABF3288}"/>
                </a:ext>
              </a:extLst>
            </p:cNvPr>
            <p:cNvSpPr/>
            <p:nvPr/>
          </p:nvSpPr>
          <p:spPr>
            <a:xfrm>
              <a:off x="4955300" y="2785875"/>
              <a:ext cx="4375" cy="3175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9" y="0"/>
                  </a:moveTo>
                  <a:cubicBezTo>
                    <a:pt x="40" y="12"/>
                    <a:pt x="13" y="57"/>
                    <a:pt x="6" y="76"/>
                  </a:cubicBezTo>
                  <a:cubicBezTo>
                    <a:pt x="1" y="92"/>
                    <a:pt x="29" y="103"/>
                    <a:pt x="72" y="103"/>
                  </a:cubicBezTo>
                  <a:cubicBezTo>
                    <a:pt x="81" y="103"/>
                    <a:pt x="92" y="102"/>
                    <a:pt x="103" y="101"/>
                  </a:cubicBezTo>
                  <a:lnTo>
                    <a:pt x="145" y="124"/>
                  </a:lnTo>
                  <a:lnTo>
                    <a:pt x="152" y="127"/>
                  </a:lnTo>
                  <a:cubicBezTo>
                    <a:pt x="175" y="108"/>
                    <a:pt x="154" y="66"/>
                    <a:pt x="106" y="33"/>
                  </a:cubicBezTo>
                  <a:lnTo>
                    <a:pt x="60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1" name="Google Shape;692;p44">
              <a:extLst>
                <a:ext uri="{FF2B5EF4-FFF2-40B4-BE49-F238E27FC236}">
                  <a16:creationId xmlns:a16="http://schemas.microsoft.com/office/drawing/2014/main" id="{8E4866C8-7025-9A68-6FC1-017FB633E1B3}"/>
                </a:ext>
              </a:extLst>
            </p:cNvPr>
            <p:cNvSpPr/>
            <p:nvPr/>
          </p:nvSpPr>
          <p:spPr>
            <a:xfrm>
              <a:off x="4603850" y="2906425"/>
              <a:ext cx="4600" cy="2050"/>
            </a:xfrm>
            <a:custGeom>
              <a:avLst/>
              <a:gdLst/>
              <a:ahLst/>
              <a:cxnLst/>
              <a:rect l="l" t="t" r="r" b="b"/>
              <a:pathLst>
                <a:path w="184" h="82" extrusionOk="0">
                  <a:moveTo>
                    <a:pt x="71" y="0"/>
                  </a:moveTo>
                  <a:cubicBezTo>
                    <a:pt x="68" y="0"/>
                    <a:pt x="66" y="1"/>
                    <a:pt x="64" y="1"/>
                  </a:cubicBezTo>
                  <a:cubicBezTo>
                    <a:pt x="22" y="9"/>
                    <a:pt x="1" y="32"/>
                    <a:pt x="16" y="51"/>
                  </a:cubicBezTo>
                  <a:cubicBezTo>
                    <a:pt x="29" y="66"/>
                    <a:pt x="105" y="82"/>
                    <a:pt x="144" y="82"/>
                  </a:cubicBezTo>
                  <a:cubicBezTo>
                    <a:pt x="153" y="82"/>
                    <a:pt x="159" y="81"/>
                    <a:pt x="163" y="79"/>
                  </a:cubicBezTo>
                  <a:cubicBezTo>
                    <a:pt x="184" y="71"/>
                    <a:pt x="11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2" name="Google Shape;693;p44">
              <a:extLst>
                <a:ext uri="{FF2B5EF4-FFF2-40B4-BE49-F238E27FC236}">
                  <a16:creationId xmlns:a16="http://schemas.microsoft.com/office/drawing/2014/main" id="{F2415FE3-C51B-E15A-3AA5-8DF5B572C501}"/>
                </a:ext>
              </a:extLst>
            </p:cNvPr>
            <p:cNvSpPr/>
            <p:nvPr/>
          </p:nvSpPr>
          <p:spPr>
            <a:xfrm>
              <a:off x="4536025" y="2905750"/>
              <a:ext cx="4275" cy="2125"/>
            </a:xfrm>
            <a:custGeom>
              <a:avLst/>
              <a:gdLst/>
              <a:ahLst/>
              <a:cxnLst/>
              <a:rect l="l" t="t" r="r" b="b"/>
              <a:pathLst>
                <a:path w="171" h="85" extrusionOk="0">
                  <a:moveTo>
                    <a:pt x="112" y="0"/>
                  </a:moveTo>
                  <a:lnTo>
                    <a:pt x="20" y="13"/>
                  </a:lnTo>
                  <a:cubicBezTo>
                    <a:pt x="11" y="14"/>
                    <a:pt x="4" y="26"/>
                    <a:pt x="1" y="35"/>
                  </a:cubicBezTo>
                  <a:cubicBezTo>
                    <a:pt x="0" y="45"/>
                    <a:pt x="3" y="61"/>
                    <a:pt x="8" y="62"/>
                  </a:cubicBezTo>
                  <a:lnTo>
                    <a:pt x="78" y="80"/>
                  </a:lnTo>
                  <a:cubicBezTo>
                    <a:pt x="94" y="83"/>
                    <a:pt x="108" y="84"/>
                    <a:pt x="119" y="84"/>
                  </a:cubicBezTo>
                  <a:cubicBezTo>
                    <a:pt x="170" y="84"/>
                    <a:pt x="170" y="51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3" name="Google Shape;694;p44">
              <a:extLst>
                <a:ext uri="{FF2B5EF4-FFF2-40B4-BE49-F238E27FC236}">
                  <a16:creationId xmlns:a16="http://schemas.microsoft.com/office/drawing/2014/main" id="{1988201F-2786-1B50-5764-50724D9A17CF}"/>
                </a:ext>
              </a:extLst>
            </p:cNvPr>
            <p:cNvSpPr/>
            <p:nvPr/>
          </p:nvSpPr>
          <p:spPr>
            <a:xfrm>
              <a:off x="4388325" y="2879975"/>
              <a:ext cx="5100" cy="4050"/>
            </a:xfrm>
            <a:custGeom>
              <a:avLst/>
              <a:gdLst/>
              <a:ahLst/>
              <a:cxnLst/>
              <a:rect l="l" t="t" r="r" b="b"/>
              <a:pathLst>
                <a:path w="204" h="162" extrusionOk="0">
                  <a:moveTo>
                    <a:pt x="147" y="0"/>
                  </a:moveTo>
                  <a:cubicBezTo>
                    <a:pt x="95" y="55"/>
                    <a:pt x="50" y="106"/>
                    <a:pt x="1" y="162"/>
                  </a:cubicBezTo>
                  <a:cubicBezTo>
                    <a:pt x="150" y="161"/>
                    <a:pt x="203" y="104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4" name="Google Shape;695;p44">
              <a:extLst>
                <a:ext uri="{FF2B5EF4-FFF2-40B4-BE49-F238E27FC236}">
                  <a16:creationId xmlns:a16="http://schemas.microsoft.com/office/drawing/2014/main" id="{968DB19A-4A43-760E-5321-D8D2663A316C}"/>
                </a:ext>
              </a:extLst>
            </p:cNvPr>
            <p:cNvSpPr/>
            <p:nvPr/>
          </p:nvSpPr>
          <p:spPr>
            <a:xfrm>
              <a:off x="4445325" y="2897600"/>
              <a:ext cx="5125" cy="3000"/>
            </a:xfrm>
            <a:custGeom>
              <a:avLst/>
              <a:gdLst/>
              <a:ahLst/>
              <a:cxnLst/>
              <a:rect l="l" t="t" r="r" b="b"/>
              <a:pathLst>
                <a:path w="205" h="120" extrusionOk="0">
                  <a:moveTo>
                    <a:pt x="44" y="1"/>
                  </a:moveTo>
                  <a:cubicBezTo>
                    <a:pt x="14" y="1"/>
                    <a:pt x="1" y="39"/>
                    <a:pt x="15" y="85"/>
                  </a:cubicBezTo>
                  <a:lnTo>
                    <a:pt x="73" y="33"/>
                  </a:lnTo>
                  <a:lnTo>
                    <a:pt x="81" y="26"/>
                  </a:lnTo>
                  <a:cubicBezTo>
                    <a:pt x="103" y="30"/>
                    <a:pt x="116" y="44"/>
                    <a:pt x="105" y="58"/>
                  </a:cubicBezTo>
                  <a:lnTo>
                    <a:pt x="111" y="63"/>
                  </a:lnTo>
                  <a:cubicBezTo>
                    <a:pt x="128" y="84"/>
                    <a:pt x="150" y="102"/>
                    <a:pt x="173" y="119"/>
                  </a:cubicBezTo>
                  <a:cubicBezTo>
                    <a:pt x="174" y="119"/>
                    <a:pt x="174" y="119"/>
                    <a:pt x="175" y="119"/>
                  </a:cubicBezTo>
                  <a:cubicBezTo>
                    <a:pt x="182" y="119"/>
                    <a:pt x="204" y="112"/>
                    <a:pt x="204" y="110"/>
                  </a:cubicBezTo>
                  <a:cubicBezTo>
                    <a:pt x="204" y="92"/>
                    <a:pt x="201" y="74"/>
                    <a:pt x="194" y="57"/>
                  </a:cubicBezTo>
                  <a:lnTo>
                    <a:pt x="184" y="36"/>
                  </a:lnTo>
                  <a:cubicBezTo>
                    <a:pt x="170" y="16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5" name="Google Shape;696;p44">
              <a:extLst>
                <a:ext uri="{FF2B5EF4-FFF2-40B4-BE49-F238E27FC236}">
                  <a16:creationId xmlns:a16="http://schemas.microsoft.com/office/drawing/2014/main" id="{F9E59684-5D73-BD41-5F55-DC36C522B5F2}"/>
                </a:ext>
              </a:extLst>
            </p:cNvPr>
            <p:cNvSpPr/>
            <p:nvPr/>
          </p:nvSpPr>
          <p:spPr>
            <a:xfrm>
              <a:off x="4417700" y="2898800"/>
              <a:ext cx="4600" cy="1850"/>
            </a:xfrm>
            <a:custGeom>
              <a:avLst/>
              <a:gdLst/>
              <a:ahLst/>
              <a:cxnLst/>
              <a:rect l="l" t="t" r="r" b="b"/>
              <a:pathLst>
                <a:path w="184" h="74" extrusionOk="0">
                  <a:moveTo>
                    <a:pt x="48" y="1"/>
                  </a:moveTo>
                  <a:cubicBezTo>
                    <a:pt x="33" y="1"/>
                    <a:pt x="22" y="3"/>
                    <a:pt x="17" y="8"/>
                  </a:cubicBezTo>
                  <a:cubicBezTo>
                    <a:pt x="1" y="23"/>
                    <a:pt x="9" y="50"/>
                    <a:pt x="19" y="57"/>
                  </a:cubicBezTo>
                  <a:cubicBezTo>
                    <a:pt x="20" y="58"/>
                    <a:pt x="20" y="58"/>
                    <a:pt x="21" y="58"/>
                  </a:cubicBezTo>
                  <a:cubicBezTo>
                    <a:pt x="33" y="58"/>
                    <a:pt x="77" y="36"/>
                    <a:pt x="99" y="36"/>
                  </a:cubicBezTo>
                  <a:cubicBezTo>
                    <a:pt x="106" y="36"/>
                    <a:pt x="111" y="39"/>
                    <a:pt x="112" y="45"/>
                  </a:cubicBezTo>
                  <a:cubicBezTo>
                    <a:pt x="112" y="66"/>
                    <a:pt x="138" y="74"/>
                    <a:pt x="156" y="74"/>
                  </a:cubicBezTo>
                  <a:cubicBezTo>
                    <a:pt x="161" y="74"/>
                    <a:pt x="166" y="73"/>
                    <a:pt x="169" y="72"/>
                  </a:cubicBezTo>
                  <a:cubicBezTo>
                    <a:pt x="183" y="66"/>
                    <a:pt x="175" y="46"/>
                    <a:pt x="153" y="27"/>
                  </a:cubicBezTo>
                  <a:cubicBezTo>
                    <a:pt x="136" y="14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6" name="Google Shape;697;p44">
              <a:extLst>
                <a:ext uri="{FF2B5EF4-FFF2-40B4-BE49-F238E27FC236}">
                  <a16:creationId xmlns:a16="http://schemas.microsoft.com/office/drawing/2014/main" id="{05EF2B32-1267-9613-57B6-4CBF00D9D37C}"/>
                </a:ext>
              </a:extLst>
            </p:cNvPr>
            <p:cNvSpPr/>
            <p:nvPr/>
          </p:nvSpPr>
          <p:spPr>
            <a:xfrm>
              <a:off x="4711500" y="2873350"/>
              <a:ext cx="4700" cy="3875"/>
            </a:xfrm>
            <a:custGeom>
              <a:avLst/>
              <a:gdLst/>
              <a:ahLst/>
              <a:cxnLst/>
              <a:rect l="l" t="t" r="r" b="b"/>
              <a:pathLst>
                <a:path w="188" h="155" extrusionOk="0">
                  <a:moveTo>
                    <a:pt x="151" y="0"/>
                  </a:moveTo>
                  <a:lnTo>
                    <a:pt x="130" y="2"/>
                  </a:lnTo>
                  <a:cubicBezTo>
                    <a:pt x="95" y="6"/>
                    <a:pt x="56" y="12"/>
                    <a:pt x="31" y="28"/>
                  </a:cubicBezTo>
                  <a:cubicBezTo>
                    <a:pt x="12" y="40"/>
                    <a:pt x="1" y="75"/>
                    <a:pt x="7" y="94"/>
                  </a:cubicBezTo>
                  <a:lnTo>
                    <a:pt x="28" y="154"/>
                  </a:lnTo>
                  <a:cubicBezTo>
                    <a:pt x="40" y="135"/>
                    <a:pt x="61" y="125"/>
                    <a:pt x="81" y="125"/>
                  </a:cubicBezTo>
                  <a:cubicBezTo>
                    <a:pt x="96" y="125"/>
                    <a:pt x="111" y="130"/>
                    <a:pt x="123" y="140"/>
                  </a:cubicBezTo>
                  <a:lnTo>
                    <a:pt x="120" y="76"/>
                  </a:lnTo>
                  <a:cubicBezTo>
                    <a:pt x="120" y="69"/>
                    <a:pt x="154" y="66"/>
                    <a:pt x="164" y="57"/>
                  </a:cubicBezTo>
                  <a:lnTo>
                    <a:pt x="178" y="43"/>
                  </a:lnTo>
                  <a:cubicBezTo>
                    <a:pt x="188" y="26"/>
                    <a:pt x="176" y="6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7" name="Google Shape;698;p44">
              <a:extLst>
                <a:ext uri="{FF2B5EF4-FFF2-40B4-BE49-F238E27FC236}">
                  <a16:creationId xmlns:a16="http://schemas.microsoft.com/office/drawing/2014/main" id="{44A80F17-353B-5099-5B92-DC683B5DEB62}"/>
                </a:ext>
              </a:extLst>
            </p:cNvPr>
            <p:cNvSpPr/>
            <p:nvPr/>
          </p:nvSpPr>
          <p:spPr>
            <a:xfrm>
              <a:off x="4090000" y="2860525"/>
              <a:ext cx="5575" cy="1800"/>
            </a:xfrm>
            <a:custGeom>
              <a:avLst/>
              <a:gdLst/>
              <a:ahLst/>
              <a:cxnLst/>
              <a:rect l="l" t="t" r="r" b="b"/>
              <a:pathLst>
                <a:path w="223" h="72" extrusionOk="0">
                  <a:moveTo>
                    <a:pt x="200" y="1"/>
                  </a:moveTo>
                  <a:cubicBezTo>
                    <a:pt x="181" y="1"/>
                    <a:pt x="151" y="22"/>
                    <a:pt x="120" y="62"/>
                  </a:cubicBezTo>
                  <a:lnTo>
                    <a:pt x="21" y="13"/>
                  </a:lnTo>
                  <a:cubicBezTo>
                    <a:pt x="20" y="13"/>
                    <a:pt x="0" y="26"/>
                    <a:pt x="1" y="33"/>
                  </a:cubicBezTo>
                  <a:cubicBezTo>
                    <a:pt x="2" y="47"/>
                    <a:pt x="15" y="71"/>
                    <a:pt x="18" y="71"/>
                  </a:cubicBezTo>
                  <a:cubicBezTo>
                    <a:pt x="26" y="70"/>
                    <a:pt x="34" y="70"/>
                    <a:pt x="43" y="70"/>
                  </a:cubicBezTo>
                  <a:cubicBezTo>
                    <a:pt x="57" y="70"/>
                    <a:pt x="71" y="71"/>
                    <a:pt x="85" y="71"/>
                  </a:cubicBezTo>
                  <a:cubicBezTo>
                    <a:pt x="110" y="71"/>
                    <a:pt x="134" y="68"/>
                    <a:pt x="161" y="56"/>
                  </a:cubicBezTo>
                  <a:lnTo>
                    <a:pt x="222" y="25"/>
                  </a:lnTo>
                  <a:cubicBezTo>
                    <a:pt x="220" y="9"/>
                    <a:pt x="212" y="1"/>
                    <a:pt x="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8" name="Google Shape;699;p44">
              <a:extLst>
                <a:ext uri="{FF2B5EF4-FFF2-40B4-BE49-F238E27FC236}">
                  <a16:creationId xmlns:a16="http://schemas.microsoft.com/office/drawing/2014/main" id="{5B735A74-17B5-C1DC-A1A9-C2D6A92415B3}"/>
                </a:ext>
              </a:extLst>
            </p:cNvPr>
            <p:cNvSpPr/>
            <p:nvPr/>
          </p:nvSpPr>
          <p:spPr>
            <a:xfrm>
              <a:off x="4734000" y="2868200"/>
              <a:ext cx="5425" cy="2800"/>
            </a:xfrm>
            <a:custGeom>
              <a:avLst/>
              <a:gdLst/>
              <a:ahLst/>
              <a:cxnLst/>
              <a:rect l="l" t="t" r="r" b="b"/>
              <a:pathLst>
                <a:path w="217" h="112" extrusionOk="0">
                  <a:moveTo>
                    <a:pt x="161" y="1"/>
                  </a:moveTo>
                  <a:cubicBezTo>
                    <a:pt x="82" y="12"/>
                    <a:pt x="10" y="62"/>
                    <a:pt x="0" y="112"/>
                  </a:cubicBezTo>
                  <a:lnTo>
                    <a:pt x="52" y="97"/>
                  </a:lnTo>
                  <a:cubicBezTo>
                    <a:pt x="77" y="91"/>
                    <a:pt x="95" y="84"/>
                    <a:pt x="113" y="84"/>
                  </a:cubicBezTo>
                  <a:cubicBezTo>
                    <a:pt x="128" y="84"/>
                    <a:pt x="143" y="89"/>
                    <a:pt x="160" y="103"/>
                  </a:cubicBezTo>
                  <a:lnTo>
                    <a:pt x="166" y="110"/>
                  </a:lnTo>
                  <a:cubicBezTo>
                    <a:pt x="196" y="99"/>
                    <a:pt x="216" y="79"/>
                    <a:pt x="213" y="62"/>
                  </a:cubicBezTo>
                  <a:lnTo>
                    <a:pt x="205" y="5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39" name="Google Shape;700;p44">
              <a:extLst>
                <a:ext uri="{FF2B5EF4-FFF2-40B4-BE49-F238E27FC236}">
                  <a16:creationId xmlns:a16="http://schemas.microsoft.com/office/drawing/2014/main" id="{4F1ACB37-F194-70E5-3B98-A543C1EEE54E}"/>
                </a:ext>
              </a:extLst>
            </p:cNvPr>
            <p:cNvSpPr/>
            <p:nvPr/>
          </p:nvSpPr>
          <p:spPr>
            <a:xfrm>
              <a:off x="4583050" y="2872650"/>
              <a:ext cx="4850" cy="3800"/>
            </a:xfrm>
            <a:custGeom>
              <a:avLst/>
              <a:gdLst/>
              <a:ahLst/>
              <a:cxnLst/>
              <a:rect l="l" t="t" r="r" b="b"/>
              <a:pathLst>
                <a:path w="194" h="152" extrusionOk="0">
                  <a:moveTo>
                    <a:pt x="180" y="0"/>
                  </a:moveTo>
                  <a:cubicBezTo>
                    <a:pt x="124" y="0"/>
                    <a:pt x="63" y="26"/>
                    <a:pt x="41" y="62"/>
                  </a:cubicBezTo>
                  <a:cubicBezTo>
                    <a:pt x="26" y="86"/>
                    <a:pt x="0" y="126"/>
                    <a:pt x="12" y="137"/>
                  </a:cubicBezTo>
                  <a:cubicBezTo>
                    <a:pt x="22" y="148"/>
                    <a:pt x="32" y="152"/>
                    <a:pt x="41" y="152"/>
                  </a:cubicBezTo>
                  <a:cubicBezTo>
                    <a:pt x="63" y="152"/>
                    <a:pt x="81" y="128"/>
                    <a:pt x="101" y="116"/>
                  </a:cubicBezTo>
                  <a:lnTo>
                    <a:pt x="132" y="95"/>
                  </a:lnTo>
                  <a:cubicBezTo>
                    <a:pt x="165" y="73"/>
                    <a:pt x="193" y="50"/>
                    <a:pt x="193" y="45"/>
                  </a:cubicBezTo>
                  <a:cubicBezTo>
                    <a:pt x="193" y="40"/>
                    <a:pt x="189" y="13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0" name="Google Shape;701;p44">
              <a:extLst>
                <a:ext uri="{FF2B5EF4-FFF2-40B4-BE49-F238E27FC236}">
                  <a16:creationId xmlns:a16="http://schemas.microsoft.com/office/drawing/2014/main" id="{49D4A45B-DFA3-5532-EE47-20362A758613}"/>
                </a:ext>
              </a:extLst>
            </p:cNvPr>
            <p:cNvSpPr/>
            <p:nvPr/>
          </p:nvSpPr>
          <p:spPr>
            <a:xfrm>
              <a:off x="4632175" y="2876375"/>
              <a:ext cx="6750" cy="10325"/>
            </a:xfrm>
            <a:custGeom>
              <a:avLst/>
              <a:gdLst/>
              <a:ahLst/>
              <a:cxnLst/>
              <a:rect l="l" t="t" r="r" b="b"/>
              <a:pathLst>
                <a:path w="270" h="413" extrusionOk="0">
                  <a:moveTo>
                    <a:pt x="36" y="1"/>
                  </a:moveTo>
                  <a:cubicBezTo>
                    <a:pt x="27" y="1"/>
                    <a:pt x="12" y="4"/>
                    <a:pt x="11" y="6"/>
                  </a:cubicBezTo>
                  <a:cubicBezTo>
                    <a:pt x="6" y="22"/>
                    <a:pt x="1" y="42"/>
                    <a:pt x="8" y="58"/>
                  </a:cubicBezTo>
                  <a:cubicBezTo>
                    <a:pt x="15" y="80"/>
                    <a:pt x="28" y="116"/>
                    <a:pt x="47" y="120"/>
                  </a:cubicBezTo>
                  <a:cubicBezTo>
                    <a:pt x="114" y="134"/>
                    <a:pt x="136" y="150"/>
                    <a:pt x="81" y="198"/>
                  </a:cubicBezTo>
                  <a:cubicBezTo>
                    <a:pt x="58" y="217"/>
                    <a:pt x="60" y="242"/>
                    <a:pt x="107" y="252"/>
                  </a:cubicBezTo>
                  <a:lnTo>
                    <a:pt x="135" y="259"/>
                  </a:lnTo>
                  <a:cubicBezTo>
                    <a:pt x="161" y="276"/>
                    <a:pt x="144" y="348"/>
                    <a:pt x="130" y="369"/>
                  </a:cubicBezTo>
                  <a:cubicBezTo>
                    <a:pt x="116" y="389"/>
                    <a:pt x="128" y="409"/>
                    <a:pt x="158" y="413"/>
                  </a:cubicBezTo>
                  <a:lnTo>
                    <a:pt x="164" y="406"/>
                  </a:lnTo>
                  <a:lnTo>
                    <a:pt x="196" y="369"/>
                  </a:lnTo>
                  <a:cubicBezTo>
                    <a:pt x="226" y="323"/>
                    <a:pt x="201" y="199"/>
                    <a:pt x="235" y="174"/>
                  </a:cubicBezTo>
                  <a:cubicBezTo>
                    <a:pt x="270" y="151"/>
                    <a:pt x="190" y="108"/>
                    <a:pt x="149" y="99"/>
                  </a:cubicBezTo>
                  <a:cubicBezTo>
                    <a:pt x="108" y="90"/>
                    <a:pt x="75" y="75"/>
                    <a:pt x="75" y="63"/>
                  </a:cubicBezTo>
                  <a:lnTo>
                    <a:pt x="71" y="54"/>
                  </a:lnTo>
                  <a:cubicBezTo>
                    <a:pt x="64" y="35"/>
                    <a:pt x="56" y="18"/>
                    <a:pt x="45" y="3"/>
                  </a:cubicBezTo>
                  <a:cubicBezTo>
                    <a:pt x="44" y="1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1" name="Google Shape;702;p44">
              <a:extLst>
                <a:ext uri="{FF2B5EF4-FFF2-40B4-BE49-F238E27FC236}">
                  <a16:creationId xmlns:a16="http://schemas.microsoft.com/office/drawing/2014/main" id="{8648A50F-5438-E8DA-942F-AE8E55DD55C6}"/>
                </a:ext>
              </a:extLst>
            </p:cNvPr>
            <p:cNvSpPr/>
            <p:nvPr/>
          </p:nvSpPr>
          <p:spPr>
            <a:xfrm>
              <a:off x="4640825" y="2876975"/>
              <a:ext cx="8125" cy="7275"/>
            </a:xfrm>
            <a:custGeom>
              <a:avLst/>
              <a:gdLst/>
              <a:ahLst/>
              <a:cxnLst/>
              <a:rect l="l" t="t" r="r" b="b"/>
              <a:pathLst>
                <a:path w="325" h="291" extrusionOk="0">
                  <a:moveTo>
                    <a:pt x="250" y="0"/>
                  </a:moveTo>
                  <a:cubicBezTo>
                    <a:pt x="211" y="0"/>
                    <a:pt x="162" y="12"/>
                    <a:pt x="124" y="33"/>
                  </a:cubicBezTo>
                  <a:lnTo>
                    <a:pt x="78" y="35"/>
                  </a:lnTo>
                  <a:cubicBezTo>
                    <a:pt x="15" y="41"/>
                    <a:pt x="29" y="72"/>
                    <a:pt x="31" y="101"/>
                  </a:cubicBezTo>
                  <a:lnTo>
                    <a:pt x="32" y="132"/>
                  </a:lnTo>
                  <a:cubicBezTo>
                    <a:pt x="0" y="165"/>
                    <a:pt x="82" y="193"/>
                    <a:pt x="114" y="193"/>
                  </a:cubicBezTo>
                  <a:cubicBezTo>
                    <a:pt x="146" y="193"/>
                    <a:pt x="185" y="246"/>
                    <a:pt x="188" y="261"/>
                  </a:cubicBezTo>
                  <a:cubicBezTo>
                    <a:pt x="192" y="277"/>
                    <a:pt x="204" y="290"/>
                    <a:pt x="208" y="290"/>
                  </a:cubicBezTo>
                  <a:cubicBezTo>
                    <a:pt x="212" y="290"/>
                    <a:pt x="222" y="226"/>
                    <a:pt x="226" y="201"/>
                  </a:cubicBezTo>
                  <a:cubicBezTo>
                    <a:pt x="228" y="180"/>
                    <a:pt x="244" y="167"/>
                    <a:pt x="264" y="167"/>
                  </a:cubicBezTo>
                  <a:cubicBezTo>
                    <a:pt x="268" y="167"/>
                    <a:pt x="273" y="168"/>
                    <a:pt x="279" y="170"/>
                  </a:cubicBezTo>
                  <a:lnTo>
                    <a:pt x="295" y="175"/>
                  </a:lnTo>
                  <a:lnTo>
                    <a:pt x="306" y="179"/>
                  </a:lnTo>
                  <a:cubicBezTo>
                    <a:pt x="308" y="180"/>
                    <a:pt x="309" y="180"/>
                    <a:pt x="311" y="180"/>
                  </a:cubicBezTo>
                  <a:cubicBezTo>
                    <a:pt x="324" y="180"/>
                    <a:pt x="320" y="149"/>
                    <a:pt x="301" y="107"/>
                  </a:cubicBezTo>
                  <a:lnTo>
                    <a:pt x="248" y="101"/>
                  </a:lnTo>
                  <a:cubicBezTo>
                    <a:pt x="218" y="97"/>
                    <a:pt x="178" y="106"/>
                    <a:pt x="186" y="66"/>
                  </a:cubicBezTo>
                  <a:cubicBezTo>
                    <a:pt x="188" y="55"/>
                    <a:pt x="221" y="47"/>
                    <a:pt x="237" y="37"/>
                  </a:cubicBezTo>
                  <a:lnTo>
                    <a:pt x="288" y="5"/>
                  </a:lnTo>
                  <a:cubicBezTo>
                    <a:pt x="277" y="2"/>
                    <a:pt x="264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2" name="Google Shape;703;p44">
              <a:extLst>
                <a:ext uri="{FF2B5EF4-FFF2-40B4-BE49-F238E27FC236}">
                  <a16:creationId xmlns:a16="http://schemas.microsoft.com/office/drawing/2014/main" id="{69B34A7C-1FFD-31C9-ADEB-DA01BA9B5170}"/>
                </a:ext>
              </a:extLst>
            </p:cNvPr>
            <p:cNvSpPr/>
            <p:nvPr/>
          </p:nvSpPr>
          <p:spPr>
            <a:xfrm>
              <a:off x="4636225" y="28645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138" y="1"/>
                  </a:moveTo>
                  <a:cubicBezTo>
                    <a:pt x="82" y="1"/>
                    <a:pt x="15" y="67"/>
                    <a:pt x="7" y="88"/>
                  </a:cubicBezTo>
                  <a:cubicBezTo>
                    <a:pt x="0" y="110"/>
                    <a:pt x="97" y="141"/>
                    <a:pt x="131" y="160"/>
                  </a:cubicBezTo>
                  <a:cubicBezTo>
                    <a:pt x="139" y="165"/>
                    <a:pt x="149" y="167"/>
                    <a:pt x="159" y="167"/>
                  </a:cubicBezTo>
                  <a:cubicBezTo>
                    <a:pt x="190" y="167"/>
                    <a:pt x="223" y="149"/>
                    <a:pt x="228" y="139"/>
                  </a:cubicBezTo>
                  <a:cubicBezTo>
                    <a:pt x="236" y="126"/>
                    <a:pt x="227" y="82"/>
                    <a:pt x="208" y="41"/>
                  </a:cubicBezTo>
                  <a:lnTo>
                    <a:pt x="175" y="1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3" name="Google Shape;704;p44">
              <a:extLst>
                <a:ext uri="{FF2B5EF4-FFF2-40B4-BE49-F238E27FC236}">
                  <a16:creationId xmlns:a16="http://schemas.microsoft.com/office/drawing/2014/main" id="{A46478C0-07B9-95D0-4A37-CEF5223BF7DB}"/>
                </a:ext>
              </a:extLst>
            </p:cNvPr>
            <p:cNvSpPr/>
            <p:nvPr/>
          </p:nvSpPr>
          <p:spPr>
            <a:xfrm>
              <a:off x="4637225" y="2871700"/>
              <a:ext cx="6100" cy="6275"/>
            </a:xfrm>
            <a:custGeom>
              <a:avLst/>
              <a:gdLst/>
              <a:ahLst/>
              <a:cxnLst/>
              <a:rect l="l" t="t" r="r" b="b"/>
              <a:pathLst>
                <a:path w="244" h="251" extrusionOk="0">
                  <a:moveTo>
                    <a:pt x="170" y="0"/>
                  </a:moveTo>
                  <a:cubicBezTo>
                    <a:pt x="168" y="0"/>
                    <a:pt x="166" y="0"/>
                    <a:pt x="165" y="0"/>
                  </a:cubicBezTo>
                  <a:cubicBezTo>
                    <a:pt x="152" y="4"/>
                    <a:pt x="137" y="24"/>
                    <a:pt x="140" y="33"/>
                  </a:cubicBezTo>
                  <a:cubicBezTo>
                    <a:pt x="146" y="51"/>
                    <a:pt x="168" y="65"/>
                    <a:pt x="175" y="83"/>
                  </a:cubicBezTo>
                  <a:cubicBezTo>
                    <a:pt x="178" y="94"/>
                    <a:pt x="160" y="122"/>
                    <a:pt x="157" y="122"/>
                  </a:cubicBezTo>
                  <a:lnTo>
                    <a:pt x="60" y="106"/>
                  </a:lnTo>
                  <a:lnTo>
                    <a:pt x="60" y="106"/>
                  </a:lnTo>
                  <a:cubicBezTo>
                    <a:pt x="1" y="154"/>
                    <a:pt x="86" y="251"/>
                    <a:pt x="144" y="251"/>
                  </a:cubicBezTo>
                  <a:cubicBezTo>
                    <a:pt x="147" y="251"/>
                    <a:pt x="150" y="251"/>
                    <a:pt x="152" y="250"/>
                  </a:cubicBezTo>
                  <a:cubicBezTo>
                    <a:pt x="211" y="240"/>
                    <a:pt x="244" y="162"/>
                    <a:pt x="227" y="77"/>
                  </a:cubicBezTo>
                  <a:lnTo>
                    <a:pt x="212" y="14"/>
                  </a:lnTo>
                  <a:cubicBezTo>
                    <a:pt x="209" y="7"/>
                    <a:pt x="18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4" name="Google Shape;705;p44">
              <a:extLst>
                <a:ext uri="{FF2B5EF4-FFF2-40B4-BE49-F238E27FC236}">
                  <a16:creationId xmlns:a16="http://schemas.microsoft.com/office/drawing/2014/main" id="{BD565095-1C8D-F776-A0D4-D46209412F16}"/>
                </a:ext>
              </a:extLst>
            </p:cNvPr>
            <p:cNvSpPr/>
            <p:nvPr/>
          </p:nvSpPr>
          <p:spPr>
            <a:xfrm>
              <a:off x="4597450" y="2866325"/>
              <a:ext cx="12000" cy="6850"/>
            </a:xfrm>
            <a:custGeom>
              <a:avLst/>
              <a:gdLst/>
              <a:ahLst/>
              <a:cxnLst/>
              <a:rect l="l" t="t" r="r" b="b"/>
              <a:pathLst>
                <a:path w="480" h="274" extrusionOk="0">
                  <a:moveTo>
                    <a:pt x="62" y="1"/>
                  </a:moveTo>
                  <a:cubicBezTo>
                    <a:pt x="25" y="1"/>
                    <a:pt x="1" y="30"/>
                    <a:pt x="8" y="65"/>
                  </a:cubicBezTo>
                  <a:lnTo>
                    <a:pt x="24" y="90"/>
                  </a:lnTo>
                  <a:lnTo>
                    <a:pt x="50" y="133"/>
                  </a:lnTo>
                  <a:cubicBezTo>
                    <a:pt x="86" y="178"/>
                    <a:pt x="190" y="241"/>
                    <a:pt x="184" y="265"/>
                  </a:cubicBezTo>
                  <a:cubicBezTo>
                    <a:pt x="182" y="271"/>
                    <a:pt x="183" y="274"/>
                    <a:pt x="186" y="274"/>
                  </a:cubicBezTo>
                  <a:cubicBezTo>
                    <a:pt x="192" y="274"/>
                    <a:pt x="209" y="258"/>
                    <a:pt x="217" y="246"/>
                  </a:cubicBezTo>
                  <a:cubicBezTo>
                    <a:pt x="220" y="242"/>
                    <a:pt x="230" y="240"/>
                    <a:pt x="242" y="240"/>
                  </a:cubicBezTo>
                  <a:cubicBezTo>
                    <a:pt x="272" y="240"/>
                    <a:pt x="320" y="251"/>
                    <a:pt x="338" y="258"/>
                  </a:cubicBezTo>
                  <a:cubicBezTo>
                    <a:pt x="349" y="262"/>
                    <a:pt x="363" y="264"/>
                    <a:pt x="379" y="264"/>
                  </a:cubicBezTo>
                  <a:cubicBezTo>
                    <a:pt x="402" y="264"/>
                    <a:pt x="427" y="260"/>
                    <a:pt x="448" y="251"/>
                  </a:cubicBezTo>
                  <a:cubicBezTo>
                    <a:pt x="479" y="240"/>
                    <a:pt x="435" y="201"/>
                    <a:pt x="415" y="201"/>
                  </a:cubicBezTo>
                  <a:cubicBezTo>
                    <a:pt x="412" y="201"/>
                    <a:pt x="410" y="202"/>
                    <a:pt x="408" y="204"/>
                  </a:cubicBezTo>
                  <a:cubicBezTo>
                    <a:pt x="405" y="209"/>
                    <a:pt x="398" y="211"/>
                    <a:pt x="390" y="211"/>
                  </a:cubicBezTo>
                  <a:cubicBezTo>
                    <a:pt x="373" y="211"/>
                    <a:pt x="346" y="201"/>
                    <a:pt x="321" y="184"/>
                  </a:cubicBezTo>
                  <a:lnTo>
                    <a:pt x="300" y="160"/>
                  </a:lnTo>
                  <a:cubicBezTo>
                    <a:pt x="297" y="156"/>
                    <a:pt x="294" y="155"/>
                    <a:pt x="290" y="155"/>
                  </a:cubicBezTo>
                  <a:cubicBezTo>
                    <a:pt x="275" y="155"/>
                    <a:pt x="258" y="180"/>
                    <a:pt x="245" y="180"/>
                  </a:cubicBezTo>
                  <a:cubicBezTo>
                    <a:pt x="239" y="180"/>
                    <a:pt x="234" y="173"/>
                    <a:pt x="232" y="153"/>
                  </a:cubicBezTo>
                  <a:cubicBezTo>
                    <a:pt x="230" y="121"/>
                    <a:pt x="230" y="90"/>
                    <a:pt x="191" y="73"/>
                  </a:cubicBezTo>
                  <a:lnTo>
                    <a:pt x="143" y="51"/>
                  </a:lnTo>
                  <a:cubicBezTo>
                    <a:pt x="169" y="24"/>
                    <a:pt x="99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  <p:sp>
          <p:nvSpPr>
            <p:cNvPr id="1445" name="Google Shape;706;p44">
              <a:extLst>
                <a:ext uri="{FF2B5EF4-FFF2-40B4-BE49-F238E27FC236}">
                  <a16:creationId xmlns:a16="http://schemas.microsoft.com/office/drawing/2014/main" id="{63FD2A00-9CAE-9344-D5AF-AA0F11C9B9FE}"/>
                </a:ext>
              </a:extLst>
            </p:cNvPr>
            <p:cNvSpPr/>
            <p:nvPr/>
          </p:nvSpPr>
          <p:spPr>
            <a:xfrm>
              <a:off x="4589300" y="2866250"/>
              <a:ext cx="4375" cy="3050"/>
            </a:xfrm>
            <a:custGeom>
              <a:avLst/>
              <a:gdLst/>
              <a:ahLst/>
              <a:cxnLst/>
              <a:rect l="l" t="t" r="r" b="b"/>
              <a:pathLst>
                <a:path w="175" h="122" extrusionOk="0">
                  <a:moveTo>
                    <a:pt x="37" y="0"/>
                  </a:moveTo>
                  <a:cubicBezTo>
                    <a:pt x="32" y="0"/>
                    <a:pt x="27" y="1"/>
                    <a:pt x="24" y="2"/>
                  </a:cubicBezTo>
                  <a:cubicBezTo>
                    <a:pt x="0" y="8"/>
                    <a:pt x="28" y="37"/>
                    <a:pt x="85" y="64"/>
                  </a:cubicBezTo>
                  <a:lnTo>
                    <a:pt x="108" y="115"/>
                  </a:lnTo>
                  <a:cubicBezTo>
                    <a:pt x="109" y="119"/>
                    <a:pt x="127" y="122"/>
                    <a:pt x="142" y="122"/>
                  </a:cubicBezTo>
                  <a:cubicBezTo>
                    <a:pt x="147" y="122"/>
                    <a:pt x="152" y="121"/>
                    <a:pt x="156" y="121"/>
                  </a:cubicBezTo>
                  <a:cubicBezTo>
                    <a:pt x="162" y="121"/>
                    <a:pt x="175" y="104"/>
                    <a:pt x="172" y="98"/>
                  </a:cubicBezTo>
                  <a:lnTo>
                    <a:pt x="156" y="54"/>
                  </a:lnTo>
                  <a:cubicBezTo>
                    <a:pt x="142" y="18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/>
            </a:p>
          </p:txBody>
        </p:sp>
      </p:grpSp>
      <p:sp>
        <p:nvSpPr>
          <p:cNvPr id="1446" name="Google Shape;707;p44">
            <a:extLst>
              <a:ext uri="{FF2B5EF4-FFF2-40B4-BE49-F238E27FC236}">
                <a16:creationId xmlns:a16="http://schemas.microsoft.com/office/drawing/2014/main" id="{21A4EF00-C0D7-EB73-D01D-AE2D6BC12C13}"/>
              </a:ext>
            </a:extLst>
          </p:cNvPr>
          <p:cNvSpPr/>
          <p:nvPr/>
        </p:nvSpPr>
        <p:spPr>
          <a:xfrm>
            <a:off x="2605854" y="2146648"/>
            <a:ext cx="11416" cy="22124"/>
          </a:xfrm>
          <a:custGeom>
            <a:avLst/>
            <a:gdLst/>
            <a:ahLst/>
            <a:cxnLst/>
            <a:rect l="l" t="t" r="r" b="b"/>
            <a:pathLst>
              <a:path w="129" h="250" extrusionOk="0">
                <a:moveTo>
                  <a:pt x="53" y="1"/>
                </a:moveTo>
                <a:cubicBezTo>
                  <a:pt x="7" y="73"/>
                  <a:pt x="1" y="138"/>
                  <a:pt x="103" y="249"/>
                </a:cubicBezTo>
                <a:cubicBezTo>
                  <a:pt x="79" y="137"/>
                  <a:pt x="128" y="59"/>
                  <a:pt x="5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8" name="Google Shape;708;p44">
            <a:extLst>
              <a:ext uri="{FF2B5EF4-FFF2-40B4-BE49-F238E27FC236}">
                <a16:creationId xmlns:a16="http://schemas.microsoft.com/office/drawing/2014/main" id="{D50532AC-2B38-F094-5E70-77E517C4C67C}"/>
              </a:ext>
            </a:extLst>
          </p:cNvPr>
          <p:cNvSpPr/>
          <p:nvPr/>
        </p:nvSpPr>
        <p:spPr>
          <a:xfrm>
            <a:off x="2641253" y="2056733"/>
            <a:ext cx="9204" cy="11593"/>
          </a:xfrm>
          <a:custGeom>
            <a:avLst/>
            <a:gdLst/>
            <a:ahLst/>
            <a:cxnLst/>
            <a:rect l="l" t="t" r="r" b="b"/>
            <a:pathLst>
              <a:path w="104" h="131" extrusionOk="0">
                <a:moveTo>
                  <a:pt x="74" y="1"/>
                </a:moveTo>
                <a:cubicBezTo>
                  <a:pt x="1" y="25"/>
                  <a:pt x="47" y="86"/>
                  <a:pt x="34" y="130"/>
                </a:cubicBezTo>
                <a:cubicBezTo>
                  <a:pt x="103" y="89"/>
                  <a:pt x="103" y="89"/>
                  <a:pt x="74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49" name="Google Shape;709;p44">
            <a:extLst>
              <a:ext uri="{FF2B5EF4-FFF2-40B4-BE49-F238E27FC236}">
                <a16:creationId xmlns:a16="http://schemas.microsoft.com/office/drawing/2014/main" id="{36BD0D59-96BB-9538-1AC8-7AB6BE3F2300}"/>
              </a:ext>
            </a:extLst>
          </p:cNvPr>
          <p:cNvSpPr/>
          <p:nvPr/>
        </p:nvSpPr>
        <p:spPr>
          <a:xfrm>
            <a:off x="2637359" y="2068238"/>
            <a:ext cx="7699" cy="12124"/>
          </a:xfrm>
          <a:custGeom>
            <a:avLst/>
            <a:gdLst/>
            <a:ahLst/>
            <a:cxnLst/>
            <a:rect l="l" t="t" r="r" b="b"/>
            <a:pathLst>
              <a:path w="87" h="137" extrusionOk="0">
                <a:moveTo>
                  <a:pt x="78" y="0"/>
                </a:moveTo>
                <a:cubicBezTo>
                  <a:pt x="55" y="15"/>
                  <a:pt x="21" y="25"/>
                  <a:pt x="13" y="46"/>
                </a:cubicBezTo>
                <a:cubicBezTo>
                  <a:pt x="0" y="71"/>
                  <a:pt x="10" y="105"/>
                  <a:pt x="10" y="136"/>
                </a:cubicBezTo>
                <a:cubicBezTo>
                  <a:pt x="31" y="121"/>
                  <a:pt x="65" y="113"/>
                  <a:pt x="75" y="92"/>
                </a:cubicBezTo>
                <a:cubicBezTo>
                  <a:pt x="87" y="66"/>
                  <a:pt x="78" y="31"/>
                  <a:pt x="78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0" name="Google Shape;710;p44">
            <a:extLst>
              <a:ext uri="{FF2B5EF4-FFF2-40B4-BE49-F238E27FC236}">
                <a16:creationId xmlns:a16="http://schemas.microsoft.com/office/drawing/2014/main" id="{AE695A33-9A27-07EE-3D27-76E350800110}"/>
              </a:ext>
            </a:extLst>
          </p:cNvPr>
          <p:cNvSpPr/>
          <p:nvPr/>
        </p:nvSpPr>
        <p:spPr>
          <a:xfrm>
            <a:off x="2631873" y="2080274"/>
            <a:ext cx="9381" cy="11593"/>
          </a:xfrm>
          <a:custGeom>
            <a:avLst/>
            <a:gdLst/>
            <a:ahLst/>
            <a:cxnLst/>
            <a:rect l="l" t="t" r="r" b="b"/>
            <a:pathLst>
              <a:path w="106" h="131" extrusionOk="0">
                <a:moveTo>
                  <a:pt x="72" y="0"/>
                </a:moveTo>
                <a:cubicBezTo>
                  <a:pt x="1" y="40"/>
                  <a:pt x="1" y="40"/>
                  <a:pt x="32" y="131"/>
                </a:cubicBezTo>
                <a:cubicBezTo>
                  <a:pt x="106" y="106"/>
                  <a:pt x="59" y="44"/>
                  <a:pt x="72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1" name="Google Shape;711;p44">
            <a:extLst>
              <a:ext uri="{FF2B5EF4-FFF2-40B4-BE49-F238E27FC236}">
                <a16:creationId xmlns:a16="http://schemas.microsoft.com/office/drawing/2014/main" id="{765DF036-BB19-A57A-5A3E-78A9267A442D}"/>
              </a:ext>
            </a:extLst>
          </p:cNvPr>
          <p:cNvSpPr/>
          <p:nvPr/>
        </p:nvSpPr>
        <p:spPr>
          <a:xfrm>
            <a:off x="2623554" y="2097885"/>
            <a:ext cx="9735" cy="11947"/>
          </a:xfrm>
          <a:custGeom>
            <a:avLst/>
            <a:gdLst/>
            <a:ahLst/>
            <a:cxnLst/>
            <a:rect l="l" t="t" r="r" b="b"/>
            <a:pathLst>
              <a:path w="110" h="135" extrusionOk="0">
                <a:moveTo>
                  <a:pt x="63" y="1"/>
                </a:moveTo>
                <a:lnTo>
                  <a:pt x="63" y="1"/>
                </a:lnTo>
                <a:cubicBezTo>
                  <a:pt x="20" y="62"/>
                  <a:pt x="0" y="104"/>
                  <a:pt x="73" y="134"/>
                </a:cubicBezTo>
                <a:cubicBezTo>
                  <a:pt x="109" y="94"/>
                  <a:pt x="108" y="56"/>
                  <a:pt x="63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2" name="Google Shape;712;p44">
            <a:extLst>
              <a:ext uri="{FF2B5EF4-FFF2-40B4-BE49-F238E27FC236}">
                <a16:creationId xmlns:a16="http://schemas.microsoft.com/office/drawing/2014/main" id="{6D9304D8-E333-06FA-32A3-5D753009FDEB}"/>
              </a:ext>
            </a:extLst>
          </p:cNvPr>
          <p:cNvSpPr/>
          <p:nvPr/>
        </p:nvSpPr>
        <p:spPr>
          <a:xfrm>
            <a:off x="2612668" y="2128417"/>
            <a:ext cx="8761" cy="12213"/>
          </a:xfrm>
          <a:custGeom>
            <a:avLst/>
            <a:gdLst/>
            <a:ahLst/>
            <a:cxnLst/>
            <a:rect l="l" t="t" r="r" b="b"/>
            <a:pathLst>
              <a:path w="99" h="138" extrusionOk="0">
                <a:moveTo>
                  <a:pt x="50" y="1"/>
                </a:moveTo>
                <a:cubicBezTo>
                  <a:pt x="1" y="46"/>
                  <a:pt x="1" y="92"/>
                  <a:pt x="50" y="138"/>
                </a:cubicBezTo>
                <a:cubicBezTo>
                  <a:pt x="99" y="91"/>
                  <a:pt x="99" y="46"/>
                  <a:pt x="50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3" name="Google Shape;713;p44">
            <a:extLst>
              <a:ext uri="{FF2B5EF4-FFF2-40B4-BE49-F238E27FC236}">
                <a16:creationId xmlns:a16="http://schemas.microsoft.com/office/drawing/2014/main" id="{4B262EB2-39D9-AB6B-70FA-BC3DCFE8D82B}"/>
              </a:ext>
            </a:extLst>
          </p:cNvPr>
          <p:cNvSpPr/>
          <p:nvPr/>
        </p:nvSpPr>
        <p:spPr>
          <a:xfrm>
            <a:off x="2493461" y="2026024"/>
            <a:ext cx="6195" cy="6106"/>
          </a:xfrm>
          <a:custGeom>
            <a:avLst/>
            <a:gdLst/>
            <a:ahLst/>
            <a:cxnLst/>
            <a:rect l="l" t="t" r="r" b="b"/>
            <a:pathLst>
              <a:path w="70" h="69" extrusionOk="0">
                <a:moveTo>
                  <a:pt x="66" y="0"/>
                </a:moveTo>
                <a:cubicBezTo>
                  <a:pt x="21" y="0"/>
                  <a:pt x="0" y="22"/>
                  <a:pt x="1" y="68"/>
                </a:cubicBezTo>
                <a:lnTo>
                  <a:pt x="69" y="68"/>
                </a:lnTo>
                <a:lnTo>
                  <a:pt x="69" y="1"/>
                </a:ln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4" name="Google Shape;714;p44">
            <a:extLst>
              <a:ext uri="{FF2B5EF4-FFF2-40B4-BE49-F238E27FC236}">
                <a16:creationId xmlns:a16="http://schemas.microsoft.com/office/drawing/2014/main" id="{9B3BBD13-F60D-FD2F-79CC-E702F84F28F5}"/>
              </a:ext>
            </a:extLst>
          </p:cNvPr>
          <p:cNvSpPr/>
          <p:nvPr/>
        </p:nvSpPr>
        <p:spPr>
          <a:xfrm>
            <a:off x="2651165" y="2044166"/>
            <a:ext cx="4248" cy="6018"/>
          </a:xfrm>
          <a:custGeom>
            <a:avLst/>
            <a:gdLst/>
            <a:ahLst/>
            <a:cxnLst/>
            <a:rect l="l" t="t" r="r" b="b"/>
            <a:pathLst>
              <a:path w="48" h="68" extrusionOk="0">
                <a:moveTo>
                  <a:pt x="23" y="0"/>
                </a:moveTo>
                <a:cubicBezTo>
                  <a:pt x="16" y="16"/>
                  <a:pt x="6" y="31"/>
                  <a:pt x="2" y="46"/>
                </a:cubicBezTo>
                <a:cubicBezTo>
                  <a:pt x="1" y="51"/>
                  <a:pt x="16" y="60"/>
                  <a:pt x="23" y="68"/>
                </a:cubicBezTo>
                <a:cubicBezTo>
                  <a:pt x="33" y="54"/>
                  <a:pt x="40" y="38"/>
                  <a:pt x="48" y="25"/>
                </a:cubicBezTo>
                <a:lnTo>
                  <a:pt x="23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5" name="Google Shape;715;p44">
            <a:extLst>
              <a:ext uri="{FF2B5EF4-FFF2-40B4-BE49-F238E27FC236}">
                <a16:creationId xmlns:a16="http://schemas.microsoft.com/office/drawing/2014/main" id="{F2191C39-1456-8DFC-4BB3-61A8BA5B6332}"/>
              </a:ext>
            </a:extLst>
          </p:cNvPr>
          <p:cNvSpPr/>
          <p:nvPr/>
        </p:nvSpPr>
        <p:spPr>
          <a:xfrm>
            <a:off x="2439212" y="2063282"/>
            <a:ext cx="6283" cy="504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35" y="1"/>
                </a:moveTo>
                <a:cubicBezTo>
                  <a:pt x="5" y="1"/>
                  <a:pt x="1" y="27"/>
                  <a:pt x="3" y="56"/>
                </a:cubicBezTo>
                <a:lnTo>
                  <a:pt x="71" y="56"/>
                </a:lnTo>
                <a:cubicBezTo>
                  <a:pt x="63" y="37"/>
                  <a:pt x="59" y="5"/>
                  <a:pt x="48" y="2"/>
                </a:cubicBezTo>
                <a:cubicBezTo>
                  <a:pt x="43" y="1"/>
                  <a:pt x="39" y="1"/>
                  <a:pt x="35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6" name="Google Shape;716;p44">
            <a:extLst>
              <a:ext uri="{FF2B5EF4-FFF2-40B4-BE49-F238E27FC236}">
                <a16:creationId xmlns:a16="http://schemas.microsoft.com/office/drawing/2014/main" id="{72F021C4-16A9-03B8-9BFB-9C7474AB0AB6}"/>
              </a:ext>
            </a:extLst>
          </p:cNvPr>
          <p:cNvSpPr/>
          <p:nvPr/>
        </p:nvSpPr>
        <p:spPr>
          <a:xfrm>
            <a:off x="2433990" y="2068238"/>
            <a:ext cx="5487" cy="6106"/>
          </a:xfrm>
          <a:custGeom>
            <a:avLst/>
            <a:gdLst/>
            <a:ahLst/>
            <a:cxnLst/>
            <a:rect l="l" t="t" r="r" b="b"/>
            <a:pathLst>
              <a:path w="62" h="69" extrusionOk="0">
                <a:moveTo>
                  <a:pt x="62" y="0"/>
                </a:moveTo>
                <a:cubicBezTo>
                  <a:pt x="42" y="8"/>
                  <a:pt x="10" y="12"/>
                  <a:pt x="8" y="23"/>
                </a:cubicBezTo>
                <a:cubicBezTo>
                  <a:pt x="0" y="59"/>
                  <a:pt x="22" y="69"/>
                  <a:pt x="49" y="69"/>
                </a:cubicBezTo>
                <a:cubicBezTo>
                  <a:pt x="53" y="69"/>
                  <a:pt x="57" y="69"/>
                  <a:pt x="62" y="68"/>
                </a:cubicBezTo>
                <a:lnTo>
                  <a:pt x="62" y="0"/>
                </a:ln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sp>
        <p:nvSpPr>
          <p:cNvPr id="1457" name="Google Shape;717;p44">
            <a:extLst>
              <a:ext uri="{FF2B5EF4-FFF2-40B4-BE49-F238E27FC236}">
                <a16:creationId xmlns:a16="http://schemas.microsoft.com/office/drawing/2014/main" id="{6C6895EF-4187-4C06-268A-8A2B7F7E36B0}"/>
              </a:ext>
            </a:extLst>
          </p:cNvPr>
          <p:cNvSpPr/>
          <p:nvPr/>
        </p:nvSpPr>
        <p:spPr>
          <a:xfrm>
            <a:off x="4703619" y="2229129"/>
            <a:ext cx="6283" cy="6903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1" y="1"/>
                </a:moveTo>
                <a:cubicBezTo>
                  <a:pt x="12" y="39"/>
                  <a:pt x="12" y="77"/>
                  <a:pt x="35" y="77"/>
                </a:cubicBezTo>
                <a:cubicBezTo>
                  <a:pt x="43" y="77"/>
                  <a:pt x="55" y="72"/>
                  <a:pt x="71" y="59"/>
                </a:cubicBezTo>
                <a:cubicBezTo>
                  <a:pt x="52" y="44"/>
                  <a:pt x="33" y="29"/>
                  <a:pt x="1" y="1"/>
                </a:cubicBezTo>
                <a:close/>
              </a:path>
            </a:pathLst>
          </a:custGeom>
          <a:solidFill>
            <a:srgbClr val="C6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/>
          </a:p>
        </p:txBody>
      </p:sp>
      <p:pic>
        <p:nvPicPr>
          <p:cNvPr id="1458" name="Picture 1457" descr="A screen shot of a graph&#10;&#10;Description automatically generated">
            <a:extLst>
              <a:ext uri="{FF2B5EF4-FFF2-40B4-BE49-F238E27FC236}">
                <a16:creationId xmlns:a16="http://schemas.microsoft.com/office/drawing/2014/main" id="{F3C79D19-1C84-5F89-4B91-7C0F68AE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0" y="-8709"/>
            <a:ext cx="3667051" cy="5143500"/>
          </a:xfrm>
          <a:prstGeom prst="rect">
            <a:avLst/>
          </a:prstGeom>
        </p:spPr>
      </p:pic>
      <p:sp>
        <p:nvSpPr>
          <p:cNvPr id="1459" name="Rounded Rectangle 1458">
            <a:extLst>
              <a:ext uri="{FF2B5EF4-FFF2-40B4-BE49-F238E27FC236}">
                <a16:creationId xmlns:a16="http://schemas.microsoft.com/office/drawing/2014/main" id="{FC0D87B4-5A3E-988B-0B01-B05A5B836DE8}"/>
              </a:ext>
            </a:extLst>
          </p:cNvPr>
          <p:cNvSpPr/>
          <p:nvPr/>
        </p:nvSpPr>
        <p:spPr>
          <a:xfrm>
            <a:off x="269966" y="104505"/>
            <a:ext cx="3413760" cy="3056708"/>
          </a:xfrm>
          <a:prstGeom prst="roundRect">
            <a:avLst/>
          </a:prstGeom>
          <a:noFill/>
          <a:ln>
            <a:solidFill>
              <a:srgbClr val="347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0" name="Rounded Rectangle 1459">
            <a:extLst>
              <a:ext uri="{FF2B5EF4-FFF2-40B4-BE49-F238E27FC236}">
                <a16:creationId xmlns:a16="http://schemas.microsoft.com/office/drawing/2014/main" id="{CABB6B70-939B-E9A5-6C72-41CD8F8D85D4}"/>
              </a:ext>
            </a:extLst>
          </p:cNvPr>
          <p:cNvSpPr/>
          <p:nvPr/>
        </p:nvSpPr>
        <p:spPr>
          <a:xfrm>
            <a:off x="361229" y="3239591"/>
            <a:ext cx="3222171" cy="444135"/>
          </a:xfrm>
          <a:prstGeom prst="roundRect">
            <a:avLst/>
          </a:prstGeom>
          <a:noFill/>
          <a:ln>
            <a:solidFill>
              <a:srgbClr val="5E93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61" name="Google Shape;608;p44">
            <a:extLst>
              <a:ext uri="{FF2B5EF4-FFF2-40B4-BE49-F238E27FC236}">
                <a16:creationId xmlns:a16="http://schemas.microsoft.com/office/drawing/2014/main" id="{B49279F6-B391-465E-1F53-042E525CC513}"/>
              </a:ext>
            </a:extLst>
          </p:cNvPr>
          <p:cNvSpPr txBox="1">
            <a:spLocks/>
          </p:cNvSpPr>
          <p:nvPr/>
        </p:nvSpPr>
        <p:spPr>
          <a:xfrm>
            <a:off x="4469208" y="2922759"/>
            <a:ext cx="4284600" cy="10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tral ExtraBold"/>
              <a:buNone/>
              <a:defRPr sz="3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sl-SI" b="1" dirty="0">
                <a:latin typeface="Garamond" panose="02020404030301010803" pitchFamily="18" charset="0"/>
              </a:rPr>
              <a:t>Napoved strojnega učenja</a:t>
            </a:r>
          </a:p>
        </p:txBody>
      </p:sp>
      <p:sp>
        <p:nvSpPr>
          <p:cNvPr id="1462" name="Google Shape;608;p44">
            <a:extLst>
              <a:ext uri="{FF2B5EF4-FFF2-40B4-BE49-F238E27FC236}">
                <a16:creationId xmlns:a16="http://schemas.microsoft.com/office/drawing/2014/main" id="{F8B2C60D-3144-04D3-6815-D31EF25EA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9406" y="863513"/>
            <a:ext cx="3315114" cy="1036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500" b="1" dirty="0">
                <a:latin typeface="Garamond" panose="02020404030301010803" pitchFamily="18" charset="0"/>
                <a:ea typeface="Palatino" pitchFamily="2" charset="77"/>
              </a:rPr>
              <a:t>Podatke meritev</a:t>
            </a:r>
          </a:p>
        </p:txBody>
      </p:sp>
      <p:cxnSp>
        <p:nvCxnSpPr>
          <p:cNvPr id="1463" name="Elbow Connector 1462">
            <a:extLst>
              <a:ext uri="{FF2B5EF4-FFF2-40B4-BE49-F238E27FC236}">
                <a16:creationId xmlns:a16="http://schemas.microsoft.com/office/drawing/2014/main" id="{C93038D2-2DC1-9735-9668-C5A8E4BF1A28}"/>
              </a:ext>
            </a:extLst>
          </p:cNvPr>
          <p:cNvCxnSpPr>
            <a:cxnSpLocks/>
          </p:cNvCxnSpPr>
          <p:nvPr/>
        </p:nvCxnSpPr>
        <p:spPr>
          <a:xfrm>
            <a:off x="3683726" y="942864"/>
            <a:ext cx="960364" cy="431754"/>
          </a:xfrm>
          <a:prstGeom prst="bentConnector3">
            <a:avLst>
              <a:gd name="adj1" fmla="val 50000"/>
            </a:avLst>
          </a:prstGeom>
          <a:ln w="57150">
            <a:solidFill>
              <a:srgbClr val="347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Elbow Connector 1463">
            <a:extLst>
              <a:ext uri="{FF2B5EF4-FFF2-40B4-BE49-F238E27FC236}">
                <a16:creationId xmlns:a16="http://schemas.microsoft.com/office/drawing/2014/main" id="{043E466C-E167-0627-919D-83783217F08D}"/>
              </a:ext>
            </a:extLst>
          </p:cNvPr>
          <p:cNvCxnSpPr>
            <a:cxnSpLocks/>
          </p:cNvCxnSpPr>
          <p:nvPr/>
        </p:nvCxnSpPr>
        <p:spPr>
          <a:xfrm flipV="1">
            <a:off x="3572877" y="3191858"/>
            <a:ext cx="932058" cy="29924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5"/>
          <p:cNvSpPr txBox="1">
            <a:spLocks noGrp="1"/>
          </p:cNvSpPr>
          <p:nvPr>
            <p:ph type="title" idx="6"/>
          </p:nvPr>
        </p:nvSpPr>
        <p:spPr>
          <a:xfrm>
            <a:off x="720000" y="5168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Hvala za vašo pozornost</a:t>
            </a:r>
          </a:p>
        </p:txBody>
      </p:sp>
      <p:sp>
        <p:nvSpPr>
          <p:cNvPr id="1437" name="Google Shape;1437;p65"/>
          <p:cNvSpPr txBox="1">
            <a:spLocks noGrp="1"/>
          </p:cNvSpPr>
          <p:nvPr>
            <p:ph type="title" idx="2"/>
          </p:nvPr>
        </p:nvSpPr>
        <p:spPr>
          <a:xfrm>
            <a:off x="813524" y="1548938"/>
            <a:ext cx="2336400" cy="1048751"/>
          </a:xfrm>
          <a:prstGeom prst="rect">
            <a:avLst/>
          </a:prstGeom>
        </p:spPr>
        <p:txBody>
          <a:bodyPr spcFirstLastPara="1" wrap="square" lIns="91425" tIns="91425" rIns="91425" bIns="90000" anchor="ctr" anchorCtr="0">
            <a:noAutofit/>
          </a:bodyPr>
          <a:lstStyle/>
          <a:p>
            <a:pPr marL="0" lvl="0" indent="0" algn="ctr" defTabSz="662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latin typeface="Palatino" pitchFamily="2" charset="77"/>
                <a:ea typeface="Palatino" pitchFamily="2" charset="77"/>
              </a:rPr>
              <a:t>Boban</a:t>
            </a:r>
            <a:br>
              <a:rPr lang="mk-MK" dirty="0">
                <a:latin typeface="Palatino" pitchFamily="2" charset="77"/>
                <a:ea typeface="Palatino" pitchFamily="2" charset="77"/>
              </a:rPr>
            </a:br>
            <a:r>
              <a:rPr lang="sl-SI" dirty="0">
                <a:latin typeface="Palatino" pitchFamily="2" charset="77"/>
                <a:ea typeface="Palatino" pitchFamily="2" charset="77"/>
              </a:rPr>
              <a:t>Boshevski</a:t>
            </a:r>
          </a:p>
        </p:txBody>
      </p:sp>
      <p:pic>
        <p:nvPicPr>
          <p:cNvPr id="5" name="Picture 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8039012C-0D7F-ABF9-8574-B69BBD5E8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02"/>
          <a:stretch/>
        </p:blipFill>
        <p:spPr>
          <a:xfrm>
            <a:off x="401936" y="2644180"/>
            <a:ext cx="676872" cy="955767"/>
          </a:xfrm>
          <a:prstGeom prst="rect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FDB1BDC4-AB08-CF29-D12D-356631CF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5" t="9958" r="15941" b="22799"/>
          <a:stretch/>
        </p:blipFill>
        <p:spPr>
          <a:xfrm>
            <a:off x="401936" y="1595429"/>
            <a:ext cx="676872" cy="9557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 descr="A person with his arms crossed leaning against a wall&#10;&#10;Description automatically generated">
            <a:extLst>
              <a:ext uri="{FF2B5EF4-FFF2-40B4-BE49-F238E27FC236}">
                <a16:creationId xmlns:a16="http://schemas.microsoft.com/office/drawing/2014/main" id="{449C9A6F-509F-2AC9-928D-F3EA003594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85" r="20743" b="21301"/>
          <a:stretch/>
        </p:blipFill>
        <p:spPr>
          <a:xfrm>
            <a:off x="401936" y="3692931"/>
            <a:ext cx="676872" cy="955767"/>
          </a:xfrm>
          <a:prstGeom prst="rect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</a:ln>
        </p:spPr>
      </p:pic>
      <p:sp>
        <p:nvSpPr>
          <p:cNvPr id="17" name="Google Shape;1437;p65">
            <a:extLst>
              <a:ext uri="{FF2B5EF4-FFF2-40B4-BE49-F238E27FC236}">
                <a16:creationId xmlns:a16="http://schemas.microsoft.com/office/drawing/2014/main" id="{59E8F30F-702D-16C4-3FC3-8AA5E1B3CF54}"/>
              </a:ext>
            </a:extLst>
          </p:cNvPr>
          <p:cNvSpPr txBox="1">
            <a:spLocks/>
          </p:cNvSpPr>
          <p:nvPr/>
        </p:nvSpPr>
        <p:spPr>
          <a:xfrm>
            <a:off x="846641" y="2591420"/>
            <a:ext cx="2336400" cy="104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ectral ExtraBold"/>
              <a:buNone/>
              <a:defRPr sz="2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662400"/>
            <a:r>
              <a:rPr lang="en-GB" dirty="0">
                <a:latin typeface="Palatino" pitchFamily="2" charset="77"/>
                <a:ea typeface="Palatino" pitchFamily="2" charset="77"/>
              </a:rPr>
              <a:t>Andrej</a:t>
            </a:r>
          </a:p>
          <a:p>
            <a:pPr defTabSz="662400"/>
            <a:r>
              <a:rPr lang="sl-SI" dirty="0">
                <a:latin typeface="Palatino" pitchFamily="2" charset="77"/>
                <a:ea typeface="Palatino" pitchFamily="2" charset="77"/>
              </a:rPr>
              <a:t>Bokonjić</a:t>
            </a:r>
          </a:p>
        </p:txBody>
      </p:sp>
      <p:sp>
        <p:nvSpPr>
          <p:cNvPr id="18" name="Google Shape;1437;p65">
            <a:extLst>
              <a:ext uri="{FF2B5EF4-FFF2-40B4-BE49-F238E27FC236}">
                <a16:creationId xmlns:a16="http://schemas.microsoft.com/office/drawing/2014/main" id="{24EB9CE3-E719-7546-16D6-5E118AD663C9}"/>
              </a:ext>
            </a:extLst>
          </p:cNvPr>
          <p:cNvSpPr txBox="1">
            <a:spLocks/>
          </p:cNvSpPr>
          <p:nvPr/>
        </p:nvSpPr>
        <p:spPr>
          <a:xfrm>
            <a:off x="740372" y="3649724"/>
            <a:ext cx="2336400" cy="104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ectral ExtraBold"/>
              <a:buNone/>
              <a:defRPr sz="25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defTabSz="662400"/>
            <a:r>
              <a:rPr lang="en-GB" dirty="0">
                <a:latin typeface="Palatino" pitchFamily="2" charset="77"/>
                <a:ea typeface="Palatino" pitchFamily="2" charset="77"/>
              </a:rPr>
              <a:t>Stefan</a:t>
            </a:r>
          </a:p>
          <a:p>
            <a:pPr defTabSz="662400"/>
            <a:r>
              <a:rPr lang="sl-SI" dirty="0">
                <a:latin typeface="Palatino" pitchFamily="2" charset="77"/>
                <a:ea typeface="Palatino" pitchFamily="2" charset="77"/>
              </a:rPr>
              <a:t>Vujičić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E6849E5-F1D4-B8DE-2105-CF80C017D34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722337" y="1772157"/>
            <a:ext cx="4304963" cy="1982548"/>
          </a:xfrm>
        </p:spPr>
        <p:txBody>
          <a:bodyPr/>
          <a:lstStyle/>
          <a:p>
            <a:r>
              <a:rPr lang="sl-SI" sz="3000" dirty="0"/>
              <a:t>Odprti smo za vaša vprašanja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sisted Living Residence by Slidesgo">
  <a:themeElements>
    <a:clrScheme name="Simple Light">
      <a:dk1>
        <a:srgbClr val="191919"/>
      </a:dk1>
      <a:lt1>
        <a:srgbClr val="272727"/>
      </a:lt1>
      <a:dk2>
        <a:srgbClr val="666666"/>
      </a:dk2>
      <a:lt2>
        <a:srgbClr val="F7F7F7"/>
      </a:lt2>
      <a:accent1>
        <a:srgbClr val="5E9393"/>
      </a:accent1>
      <a:accent2>
        <a:srgbClr val="95D2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45</Words>
  <Application>Microsoft Macintosh PowerPoint</Application>
  <PresentationFormat>On-screen Show (16:9)</PresentationFormat>
  <Paragraphs>20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Source Sans Pro</vt:lpstr>
      <vt:lpstr>Roboto Condensed Light</vt:lpstr>
      <vt:lpstr>Spectral</vt:lpstr>
      <vt:lpstr>Palatino</vt:lpstr>
      <vt:lpstr>Verdana</vt:lpstr>
      <vt:lpstr>Garamond</vt:lpstr>
      <vt:lpstr>Spectral ExtraBold</vt:lpstr>
      <vt:lpstr>Assisted Living Residence by Slidesgo</vt:lpstr>
      <vt:lpstr>GazePro Measurements</vt:lpstr>
      <vt:lpstr>Avtomatizacija</vt:lpstr>
      <vt:lpstr>GazePro Measurements</vt:lpstr>
      <vt:lpstr>95%</vt:lpstr>
      <vt:lpstr>Podatke meritev</vt:lpstr>
      <vt:lpstr>Hvala za vašo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Boban Boshevski</cp:lastModifiedBy>
  <cp:revision>10</cp:revision>
  <dcterms:modified xsi:type="dcterms:W3CDTF">2024-06-10T13:54:46Z</dcterms:modified>
</cp:coreProperties>
</file>